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7"/>
  </p:notesMasterIdLst>
  <p:handoutMasterIdLst>
    <p:handoutMasterId r:id="rId28"/>
  </p:handoutMasterIdLst>
  <p:sldIdLst>
    <p:sldId id="256" r:id="rId2"/>
    <p:sldId id="454" r:id="rId3"/>
    <p:sldId id="458" r:id="rId4"/>
    <p:sldId id="459" r:id="rId5"/>
    <p:sldId id="460" r:id="rId6"/>
    <p:sldId id="455" r:id="rId7"/>
    <p:sldId id="461" r:id="rId8"/>
    <p:sldId id="462" r:id="rId9"/>
    <p:sldId id="463"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515C4-2CEA-E245-9AAD-EA128342AF4F}" v="160" dt="2019-12-01T03:07:25.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70" autoAdjust="0"/>
    <p:restoredTop sz="94709" autoAdjust="0"/>
  </p:normalViewPr>
  <p:slideViewPr>
    <p:cSldViewPr>
      <p:cViewPr varScale="1">
        <p:scale>
          <a:sx n="140" d="100"/>
          <a:sy n="140" d="100"/>
        </p:scale>
        <p:origin x="97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3D1515C4-2CEA-E245-9AAD-EA128342AF4F}"/>
    <pc:docChg chg="undo redo custSel addSld delSld modSld sldOrd">
      <pc:chgData name="Kun Suo" userId="41c30799-3a2b-4880-86a3-8488be07954a" providerId="ADAL" clId="{3D1515C4-2CEA-E245-9AAD-EA128342AF4F}" dt="2019-12-01T03:07:29.154" v="3133" actId="1076"/>
      <pc:docMkLst>
        <pc:docMk/>
      </pc:docMkLst>
      <pc:sldChg chg="modSp">
        <pc:chgData name="Kun Suo" userId="41c30799-3a2b-4880-86a3-8488be07954a" providerId="ADAL" clId="{3D1515C4-2CEA-E245-9AAD-EA128342AF4F}" dt="2019-12-01T00:54:58.646" v="24" actId="20577"/>
        <pc:sldMkLst>
          <pc:docMk/>
          <pc:sldMk cId="0" sldId="256"/>
        </pc:sldMkLst>
        <pc:spChg chg="mod">
          <ac:chgData name="Kun Suo" userId="41c30799-3a2b-4880-86a3-8488be07954a" providerId="ADAL" clId="{3D1515C4-2CEA-E245-9AAD-EA128342AF4F}" dt="2019-12-01T00:54:58.646" v="24" actId="20577"/>
          <ac:spMkLst>
            <pc:docMk/>
            <pc:sldMk cId="0" sldId="256"/>
            <ac:spMk id="2" creationId="{00000000-0000-0000-0000-000000000000}"/>
          </ac:spMkLst>
        </pc:spChg>
      </pc:sldChg>
      <pc:sldChg chg="addSp modSp">
        <pc:chgData name="Kun Suo" userId="41c30799-3a2b-4880-86a3-8488be07954a" providerId="ADAL" clId="{3D1515C4-2CEA-E245-9AAD-EA128342AF4F}" dt="2019-12-01T00:59:53.124" v="166" actId="14100"/>
        <pc:sldMkLst>
          <pc:docMk/>
          <pc:sldMk cId="2124369641" sldId="455"/>
        </pc:sldMkLst>
        <pc:spChg chg="mod">
          <ac:chgData name="Kun Suo" userId="41c30799-3a2b-4880-86a3-8488be07954a" providerId="ADAL" clId="{3D1515C4-2CEA-E245-9AAD-EA128342AF4F}" dt="2019-12-01T00:58:21.274" v="86" actId="20577"/>
          <ac:spMkLst>
            <pc:docMk/>
            <pc:sldMk cId="2124369641" sldId="455"/>
            <ac:spMk id="2" creationId="{FFC2855A-DEE2-0D40-A6B6-D55DE7EB2980}"/>
          </ac:spMkLst>
        </pc:spChg>
        <pc:spChg chg="mod">
          <ac:chgData name="Kun Suo" userId="41c30799-3a2b-4880-86a3-8488be07954a" providerId="ADAL" clId="{3D1515C4-2CEA-E245-9AAD-EA128342AF4F}" dt="2019-12-01T00:59:53.124" v="166" actId="14100"/>
          <ac:spMkLst>
            <pc:docMk/>
            <pc:sldMk cId="2124369641" sldId="455"/>
            <ac:spMk id="6" creationId="{84ACBAF7-8B38-FB46-A0A9-659634E70926}"/>
          </ac:spMkLst>
        </pc:spChg>
        <pc:picChg chg="add mod">
          <ac:chgData name="Kun Suo" userId="41c30799-3a2b-4880-86a3-8488be07954a" providerId="ADAL" clId="{3D1515C4-2CEA-E245-9AAD-EA128342AF4F}" dt="2019-12-01T00:59:14.563" v="154" actId="1076"/>
          <ac:picMkLst>
            <pc:docMk/>
            <pc:sldMk cId="2124369641" sldId="455"/>
            <ac:picMk id="4" creationId="{AF74750E-FD98-AE43-BADA-3DBFBECD2C47}"/>
          </ac:picMkLst>
        </pc:picChg>
      </pc:sldChg>
      <pc:sldChg chg="modSp add">
        <pc:chgData name="Kun Suo" userId="41c30799-3a2b-4880-86a3-8488be07954a" providerId="ADAL" clId="{3D1515C4-2CEA-E245-9AAD-EA128342AF4F}" dt="2019-12-01T00:56:50.998" v="55"/>
        <pc:sldMkLst>
          <pc:docMk/>
          <pc:sldMk cId="3140765599" sldId="458"/>
        </pc:sldMkLst>
        <pc:spChg chg="mod">
          <ac:chgData name="Kun Suo" userId="41c30799-3a2b-4880-86a3-8488be07954a" providerId="ADAL" clId="{3D1515C4-2CEA-E245-9AAD-EA128342AF4F}" dt="2019-12-01T00:56:50.998" v="55"/>
          <ac:spMkLst>
            <pc:docMk/>
            <pc:sldMk cId="3140765599" sldId="458"/>
            <ac:spMk id="2" creationId="{B24885CE-4E74-5C44-8C5A-CA55B31C2923}"/>
          </ac:spMkLst>
        </pc:spChg>
      </pc:sldChg>
      <pc:sldChg chg="modSp add">
        <pc:chgData name="Kun Suo" userId="41c30799-3a2b-4880-86a3-8488be07954a" providerId="ADAL" clId="{3D1515C4-2CEA-E245-9AAD-EA128342AF4F}" dt="2019-12-01T00:56:53.470" v="56"/>
        <pc:sldMkLst>
          <pc:docMk/>
          <pc:sldMk cId="2897289233" sldId="459"/>
        </pc:sldMkLst>
        <pc:spChg chg="mod">
          <ac:chgData name="Kun Suo" userId="41c30799-3a2b-4880-86a3-8488be07954a" providerId="ADAL" clId="{3D1515C4-2CEA-E245-9AAD-EA128342AF4F}" dt="2019-12-01T00:56:53.470" v="56"/>
          <ac:spMkLst>
            <pc:docMk/>
            <pc:sldMk cId="2897289233" sldId="459"/>
            <ac:spMk id="2" creationId="{5F0ED38F-5162-6346-AB13-45591987F743}"/>
          </ac:spMkLst>
        </pc:spChg>
      </pc:sldChg>
      <pc:sldChg chg="modSp add">
        <pc:chgData name="Kun Suo" userId="41c30799-3a2b-4880-86a3-8488be07954a" providerId="ADAL" clId="{3D1515C4-2CEA-E245-9AAD-EA128342AF4F}" dt="2019-12-01T00:57:56.754" v="75" actId="20577"/>
        <pc:sldMkLst>
          <pc:docMk/>
          <pc:sldMk cId="4040894666" sldId="460"/>
        </pc:sldMkLst>
        <pc:spChg chg="mod">
          <ac:chgData name="Kun Suo" userId="41c30799-3a2b-4880-86a3-8488be07954a" providerId="ADAL" clId="{3D1515C4-2CEA-E245-9AAD-EA128342AF4F}" dt="2019-12-01T00:57:56.754" v="75" actId="20577"/>
          <ac:spMkLst>
            <pc:docMk/>
            <pc:sldMk cId="4040894666" sldId="460"/>
            <ac:spMk id="5" creationId="{8EBD64AA-7A68-9740-85D6-A6070B7D437F}"/>
          </ac:spMkLst>
        </pc:spChg>
      </pc:sldChg>
      <pc:sldChg chg="modSp add">
        <pc:chgData name="Kun Suo" userId="41c30799-3a2b-4880-86a3-8488be07954a" providerId="ADAL" clId="{3D1515C4-2CEA-E245-9AAD-EA128342AF4F}" dt="2019-12-01T01:01:55.042" v="227" actId="20577"/>
        <pc:sldMkLst>
          <pc:docMk/>
          <pc:sldMk cId="807322711" sldId="461"/>
        </pc:sldMkLst>
        <pc:spChg chg="mod">
          <ac:chgData name="Kun Suo" userId="41c30799-3a2b-4880-86a3-8488be07954a" providerId="ADAL" clId="{3D1515C4-2CEA-E245-9AAD-EA128342AF4F}" dt="2019-12-01T01:01:55.042" v="227" actId="20577"/>
          <ac:spMkLst>
            <pc:docMk/>
            <pc:sldMk cId="807322711" sldId="461"/>
            <ac:spMk id="6" creationId="{84ACBAF7-8B38-FB46-A0A9-659634E70926}"/>
          </ac:spMkLst>
        </pc:spChg>
      </pc:sldChg>
      <pc:sldChg chg="addSp modSp add">
        <pc:chgData name="Kun Suo" userId="41c30799-3a2b-4880-86a3-8488be07954a" providerId="ADAL" clId="{3D1515C4-2CEA-E245-9AAD-EA128342AF4F}" dt="2019-12-01T01:08:02.699" v="333" actId="20577"/>
        <pc:sldMkLst>
          <pc:docMk/>
          <pc:sldMk cId="1326134123" sldId="462"/>
        </pc:sldMkLst>
        <pc:spChg chg="mod">
          <ac:chgData name="Kun Suo" userId="41c30799-3a2b-4880-86a3-8488be07954a" providerId="ADAL" clId="{3D1515C4-2CEA-E245-9AAD-EA128342AF4F}" dt="2019-12-01T01:03:21.206" v="264" actId="20577"/>
          <ac:spMkLst>
            <pc:docMk/>
            <pc:sldMk cId="1326134123" sldId="462"/>
            <ac:spMk id="2" creationId="{24910C92-DF6E-BD44-BBB7-98EEACF142A3}"/>
          </ac:spMkLst>
        </pc:spChg>
        <pc:spChg chg="mod">
          <ac:chgData name="Kun Suo" userId="41c30799-3a2b-4880-86a3-8488be07954a" providerId="ADAL" clId="{3D1515C4-2CEA-E245-9AAD-EA128342AF4F}" dt="2019-12-01T01:08:02.699" v="333" actId="20577"/>
          <ac:spMkLst>
            <pc:docMk/>
            <pc:sldMk cId="1326134123" sldId="462"/>
            <ac:spMk id="5" creationId="{F8DFDA11-EEBF-AA40-8208-E8DCDDEF8B0A}"/>
          </ac:spMkLst>
        </pc:spChg>
        <pc:picChg chg="add mod">
          <ac:chgData name="Kun Suo" userId="41c30799-3a2b-4880-86a3-8488be07954a" providerId="ADAL" clId="{3D1515C4-2CEA-E245-9AAD-EA128342AF4F}" dt="2019-12-01T01:07:47.001" v="332" actId="14100"/>
          <ac:picMkLst>
            <pc:docMk/>
            <pc:sldMk cId="1326134123" sldId="462"/>
            <ac:picMk id="6" creationId="{C5F24074-062A-FD43-9881-BE5C539101D3}"/>
          </ac:picMkLst>
        </pc:picChg>
      </pc:sldChg>
      <pc:sldChg chg="addSp delSp modSp add">
        <pc:chgData name="Kun Suo" userId="41c30799-3a2b-4880-86a3-8488be07954a" providerId="ADAL" clId="{3D1515C4-2CEA-E245-9AAD-EA128342AF4F}" dt="2019-12-01T01:10:43.352" v="388"/>
        <pc:sldMkLst>
          <pc:docMk/>
          <pc:sldMk cId="2189117116" sldId="463"/>
        </pc:sldMkLst>
        <pc:spChg chg="mod">
          <ac:chgData name="Kun Suo" userId="41c30799-3a2b-4880-86a3-8488be07954a" providerId="ADAL" clId="{3D1515C4-2CEA-E245-9AAD-EA128342AF4F}" dt="2019-12-01T01:10:11.130" v="385" actId="20577"/>
          <ac:spMkLst>
            <pc:docMk/>
            <pc:sldMk cId="2189117116" sldId="463"/>
            <ac:spMk id="5" creationId="{F8DFDA11-EEBF-AA40-8208-E8DCDDEF8B0A}"/>
          </ac:spMkLst>
        </pc:spChg>
        <pc:spChg chg="add del mod">
          <ac:chgData name="Kun Suo" userId="41c30799-3a2b-4880-86a3-8488be07954a" providerId="ADAL" clId="{3D1515C4-2CEA-E245-9AAD-EA128342AF4F}" dt="2019-12-01T01:10:43.352" v="388"/>
          <ac:spMkLst>
            <pc:docMk/>
            <pc:sldMk cId="2189117116" sldId="463"/>
            <ac:spMk id="7" creationId="{47EF2458-7AA1-1F4E-A55A-DF765F6B2B5D}"/>
          </ac:spMkLst>
        </pc:spChg>
      </pc:sldChg>
      <pc:sldChg chg="addSp delSp modSp add">
        <pc:chgData name="Kun Suo" userId="41c30799-3a2b-4880-86a3-8488be07954a" providerId="ADAL" clId="{3D1515C4-2CEA-E245-9AAD-EA128342AF4F}" dt="2019-12-01T01:33:03.199" v="541" actId="1076"/>
        <pc:sldMkLst>
          <pc:docMk/>
          <pc:sldMk cId="486838554" sldId="464"/>
        </pc:sldMkLst>
        <pc:spChg chg="mod">
          <ac:chgData name="Kun Suo" userId="41c30799-3a2b-4880-86a3-8488be07954a" providerId="ADAL" clId="{3D1515C4-2CEA-E245-9AAD-EA128342AF4F}" dt="2019-12-01T01:33:01.295" v="529" actId="20577"/>
          <ac:spMkLst>
            <pc:docMk/>
            <pc:sldMk cId="486838554" sldId="464"/>
            <ac:spMk id="5" creationId="{F8DFDA11-EEBF-AA40-8208-E8DCDDEF8B0A}"/>
          </ac:spMkLst>
        </pc:spChg>
        <pc:spChg chg="add del mod">
          <ac:chgData name="Kun Suo" userId="41c30799-3a2b-4880-86a3-8488be07954a" providerId="ADAL" clId="{3D1515C4-2CEA-E245-9AAD-EA128342AF4F}" dt="2019-12-01T01:33:01.889" v="533" actId="1076"/>
          <ac:spMkLst>
            <pc:docMk/>
            <pc:sldMk cId="486838554" sldId="464"/>
            <ac:spMk id="24" creationId="{0A7777AF-C233-C440-BDD5-51BBD1AD286E}"/>
          </ac:spMkLst>
        </pc:spChg>
        <pc:spChg chg="add del mod">
          <ac:chgData name="Kun Suo" userId="41c30799-3a2b-4880-86a3-8488be07954a" providerId="ADAL" clId="{3D1515C4-2CEA-E245-9AAD-EA128342AF4F}" dt="2019-12-01T01:33:02.506" v="537" actId="1076"/>
          <ac:spMkLst>
            <pc:docMk/>
            <pc:sldMk cId="486838554" sldId="464"/>
            <ac:spMk id="25" creationId="{BC71122D-8A7E-BF46-87AE-8B00AA1D2ADB}"/>
          </ac:spMkLst>
        </pc:spChg>
        <pc:spChg chg="add del mod">
          <ac:chgData name="Kun Suo" userId="41c30799-3a2b-4880-86a3-8488be07954a" providerId="ADAL" clId="{3D1515C4-2CEA-E245-9AAD-EA128342AF4F}" dt="2019-12-01T01:33:02.878" v="539" actId="1076"/>
          <ac:spMkLst>
            <pc:docMk/>
            <pc:sldMk cId="486838554" sldId="464"/>
            <ac:spMk id="26" creationId="{27ED6B4C-DF36-604F-830A-3C560674AB4A}"/>
          </ac:spMkLst>
        </pc:spChg>
        <pc:spChg chg="add del mod">
          <ac:chgData name="Kun Suo" userId="41c30799-3a2b-4880-86a3-8488be07954a" providerId="ADAL" clId="{3D1515C4-2CEA-E245-9AAD-EA128342AF4F}" dt="2019-12-01T01:33:03.199" v="541" actId="1076"/>
          <ac:spMkLst>
            <pc:docMk/>
            <pc:sldMk cId="486838554" sldId="464"/>
            <ac:spMk id="27" creationId="{B3F1C699-39D5-3A41-AA67-2E60585B52AC}"/>
          </ac:spMkLst>
        </pc:spChg>
        <pc:picChg chg="del">
          <ac:chgData name="Kun Suo" userId="41c30799-3a2b-4880-86a3-8488be07954a" providerId="ADAL" clId="{3D1515C4-2CEA-E245-9AAD-EA128342AF4F}" dt="2019-12-01T01:25:58.784" v="394" actId="478"/>
          <ac:picMkLst>
            <pc:docMk/>
            <pc:sldMk cId="486838554" sldId="464"/>
            <ac:picMk id="6" creationId="{C5F24074-062A-FD43-9881-BE5C539101D3}"/>
          </ac:picMkLst>
        </pc:picChg>
        <pc:picChg chg="add mod">
          <ac:chgData name="Kun Suo" userId="41c30799-3a2b-4880-86a3-8488be07954a" providerId="ADAL" clId="{3D1515C4-2CEA-E245-9AAD-EA128342AF4F}" dt="2019-12-01T01:26:26.148" v="397" actId="1076"/>
          <ac:picMkLst>
            <pc:docMk/>
            <pc:sldMk cId="486838554" sldId="464"/>
            <ac:picMk id="7" creationId="{93B62D17-1DAE-DF46-88F2-BC0AEA129B2E}"/>
          </ac:picMkLst>
        </pc:picChg>
        <pc:picChg chg="add mod">
          <ac:chgData name="Kun Suo" userId="41c30799-3a2b-4880-86a3-8488be07954a" providerId="ADAL" clId="{3D1515C4-2CEA-E245-9AAD-EA128342AF4F}" dt="2019-12-01T01:26:29.060" v="399" actId="1076"/>
          <ac:picMkLst>
            <pc:docMk/>
            <pc:sldMk cId="486838554" sldId="464"/>
            <ac:picMk id="8" creationId="{8EC213CB-8EC6-BA48-89D8-EA0B1173ED53}"/>
          </ac:picMkLst>
        </pc:picChg>
        <pc:picChg chg="add mod">
          <ac:chgData name="Kun Suo" userId="41c30799-3a2b-4880-86a3-8488be07954a" providerId="ADAL" clId="{3D1515C4-2CEA-E245-9AAD-EA128342AF4F}" dt="2019-12-01T01:26:30.996" v="401" actId="1076"/>
          <ac:picMkLst>
            <pc:docMk/>
            <pc:sldMk cId="486838554" sldId="464"/>
            <ac:picMk id="9" creationId="{FC80C4F8-E657-1D48-AC18-50AEDCEF86B2}"/>
          </ac:picMkLst>
        </pc:picChg>
        <pc:picChg chg="add mod">
          <ac:chgData name="Kun Suo" userId="41c30799-3a2b-4880-86a3-8488be07954a" providerId="ADAL" clId="{3D1515C4-2CEA-E245-9AAD-EA128342AF4F}" dt="2019-12-01T01:26:34.949" v="403" actId="1076"/>
          <ac:picMkLst>
            <pc:docMk/>
            <pc:sldMk cId="486838554" sldId="464"/>
            <ac:picMk id="10" creationId="{C38D25C3-527C-7D4B-862F-9C0D63D5D831}"/>
          </ac:picMkLst>
        </pc:picChg>
        <pc:cxnChg chg="add mod">
          <ac:chgData name="Kun Suo" userId="41c30799-3a2b-4880-86a3-8488be07954a" providerId="ADAL" clId="{3D1515C4-2CEA-E245-9AAD-EA128342AF4F}" dt="2019-12-01T01:26:56.541" v="405" actId="1582"/>
          <ac:cxnSpMkLst>
            <pc:docMk/>
            <pc:sldMk cId="486838554" sldId="464"/>
            <ac:cxnSpMk id="12" creationId="{5B91B813-5B3C-9744-B641-EF3E26AB4B45}"/>
          </ac:cxnSpMkLst>
        </pc:cxnChg>
        <pc:cxnChg chg="add mod">
          <ac:chgData name="Kun Suo" userId="41c30799-3a2b-4880-86a3-8488be07954a" providerId="ADAL" clId="{3D1515C4-2CEA-E245-9AAD-EA128342AF4F}" dt="2019-12-01T01:27:01.684" v="408" actId="14100"/>
          <ac:cxnSpMkLst>
            <pc:docMk/>
            <pc:sldMk cId="486838554" sldId="464"/>
            <ac:cxnSpMk id="13" creationId="{FDE5E3DC-A465-A444-87C7-006F69D32CA2}"/>
          </ac:cxnSpMkLst>
        </pc:cxnChg>
        <pc:cxnChg chg="add mod">
          <ac:chgData name="Kun Suo" userId="41c30799-3a2b-4880-86a3-8488be07954a" providerId="ADAL" clId="{3D1515C4-2CEA-E245-9AAD-EA128342AF4F}" dt="2019-12-01T01:27:06.011" v="411" actId="14100"/>
          <ac:cxnSpMkLst>
            <pc:docMk/>
            <pc:sldMk cId="486838554" sldId="464"/>
            <ac:cxnSpMk id="15" creationId="{A4704D14-1B4B-BF41-8870-AAC509F3E842}"/>
          </ac:cxnSpMkLst>
        </pc:cxnChg>
        <pc:cxnChg chg="add mod">
          <ac:chgData name="Kun Suo" userId="41c30799-3a2b-4880-86a3-8488be07954a" providerId="ADAL" clId="{3D1515C4-2CEA-E245-9AAD-EA128342AF4F}" dt="2019-12-01T01:27:11.197" v="414" actId="14100"/>
          <ac:cxnSpMkLst>
            <pc:docMk/>
            <pc:sldMk cId="486838554" sldId="464"/>
            <ac:cxnSpMk id="17" creationId="{E08DF766-41CE-4049-A1B2-910C92082899}"/>
          </ac:cxnSpMkLst>
        </pc:cxnChg>
        <pc:cxnChg chg="add mod">
          <ac:chgData name="Kun Suo" userId="41c30799-3a2b-4880-86a3-8488be07954a" providerId="ADAL" clId="{3D1515C4-2CEA-E245-9AAD-EA128342AF4F}" dt="2019-12-01T01:27:17.125" v="418" actId="14100"/>
          <ac:cxnSpMkLst>
            <pc:docMk/>
            <pc:sldMk cId="486838554" sldId="464"/>
            <ac:cxnSpMk id="19" creationId="{A777DE7D-4FCD-DD44-9652-169AE35E84DF}"/>
          </ac:cxnSpMkLst>
        </pc:cxnChg>
        <pc:cxnChg chg="add mod">
          <ac:chgData name="Kun Suo" userId="41c30799-3a2b-4880-86a3-8488be07954a" providerId="ADAL" clId="{3D1515C4-2CEA-E245-9AAD-EA128342AF4F}" dt="2019-12-01T01:27:23.190" v="421" actId="14100"/>
          <ac:cxnSpMkLst>
            <pc:docMk/>
            <pc:sldMk cId="486838554" sldId="464"/>
            <ac:cxnSpMk id="22" creationId="{6D39155D-2D30-DB4A-B624-1BC59AAC01FA}"/>
          </ac:cxnSpMkLst>
        </pc:cxnChg>
      </pc:sldChg>
      <pc:sldChg chg="add del">
        <pc:chgData name="Kun Suo" userId="41c30799-3a2b-4880-86a3-8488be07954a" providerId="ADAL" clId="{3D1515C4-2CEA-E245-9AAD-EA128342AF4F}" dt="2019-12-01T01:11:28.667" v="390"/>
        <pc:sldMkLst>
          <pc:docMk/>
          <pc:sldMk cId="1421806463" sldId="464"/>
        </pc:sldMkLst>
      </pc:sldChg>
      <pc:sldChg chg="addSp modSp add">
        <pc:chgData name="Kun Suo" userId="41c30799-3a2b-4880-86a3-8488be07954a" providerId="ADAL" clId="{3D1515C4-2CEA-E245-9AAD-EA128342AF4F}" dt="2019-12-01T01:37:05.664" v="736" actId="20577"/>
        <pc:sldMkLst>
          <pc:docMk/>
          <pc:sldMk cId="1994906276" sldId="465"/>
        </pc:sldMkLst>
        <pc:spChg chg="mod">
          <ac:chgData name="Kun Suo" userId="41c30799-3a2b-4880-86a3-8488be07954a" providerId="ADAL" clId="{3D1515C4-2CEA-E245-9AAD-EA128342AF4F}" dt="2019-12-01T01:37:05.664" v="736" actId="20577"/>
          <ac:spMkLst>
            <pc:docMk/>
            <pc:sldMk cId="1994906276" sldId="465"/>
            <ac:spMk id="5" creationId="{F8DFDA11-EEBF-AA40-8208-E8DCDDEF8B0A}"/>
          </ac:spMkLst>
        </pc:spChg>
        <pc:spChg chg="add mod">
          <ac:chgData name="Kun Suo" userId="41c30799-3a2b-4880-86a3-8488be07954a" providerId="ADAL" clId="{3D1515C4-2CEA-E245-9AAD-EA128342AF4F}" dt="2019-12-01T01:35:36.313" v="689" actId="14100"/>
          <ac:spMkLst>
            <pc:docMk/>
            <pc:sldMk cId="1994906276" sldId="465"/>
            <ac:spMk id="6" creationId="{F96F7566-8B07-1C47-BA0D-ECC02DAA8DAE}"/>
          </ac:spMkLst>
        </pc:spChg>
        <pc:spChg chg="mod">
          <ac:chgData name="Kun Suo" userId="41c30799-3a2b-4880-86a3-8488be07954a" providerId="ADAL" clId="{3D1515C4-2CEA-E245-9AAD-EA128342AF4F}" dt="2019-12-01T01:34:15.290" v="575" actId="1076"/>
          <ac:spMkLst>
            <pc:docMk/>
            <pc:sldMk cId="1994906276" sldId="465"/>
            <ac:spMk id="24" creationId="{0A7777AF-C233-C440-BDD5-51BBD1AD286E}"/>
          </ac:spMkLst>
        </pc:spChg>
        <pc:spChg chg="mod">
          <ac:chgData name="Kun Suo" userId="41c30799-3a2b-4880-86a3-8488be07954a" providerId="ADAL" clId="{3D1515C4-2CEA-E245-9AAD-EA128342AF4F}" dt="2019-12-01T01:34:05.826" v="568" actId="1076"/>
          <ac:spMkLst>
            <pc:docMk/>
            <pc:sldMk cId="1994906276" sldId="465"/>
            <ac:spMk id="25" creationId="{BC71122D-8A7E-BF46-87AE-8B00AA1D2ADB}"/>
          </ac:spMkLst>
        </pc:spChg>
        <pc:spChg chg="mod">
          <ac:chgData name="Kun Suo" userId="41c30799-3a2b-4880-86a3-8488be07954a" providerId="ADAL" clId="{3D1515C4-2CEA-E245-9AAD-EA128342AF4F}" dt="2019-12-01T01:34:09.687" v="573" actId="20577"/>
          <ac:spMkLst>
            <pc:docMk/>
            <pc:sldMk cId="1994906276" sldId="465"/>
            <ac:spMk id="26" creationId="{27ED6B4C-DF36-604F-830A-3C560674AB4A}"/>
          </ac:spMkLst>
        </pc:spChg>
        <pc:spChg chg="mod">
          <ac:chgData name="Kun Suo" userId="41c30799-3a2b-4880-86a3-8488be07954a" providerId="ADAL" clId="{3D1515C4-2CEA-E245-9AAD-EA128342AF4F}" dt="2019-12-01T01:34:18.762" v="577" actId="1076"/>
          <ac:spMkLst>
            <pc:docMk/>
            <pc:sldMk cId="1994906276" sldId="465"/>
            <ac:spMk id="27" creationId="{B3F1C699-39D5-3A41-AA67-2E60585B52AC}"/>
          </ac:spMkLst>
        </pc:spChg>
      </pc:sldChg>
      <pc:sldChg chg="addSp delSp modSp add">
        <pc:chgData name="Kun Suo" userId="41c30799-3a2b-4880-86a3-8488be07954a" providerId="ADAL" clId="{3D1515C4-2CEA-E245-9AAD-EA128342AF4F}" dt="2019-12-01T01:42:00.150" v="793" actId="20577"/>
        <pc:sldMkLst>
          <pc:docMk/>
          <pc:sldMk cId="1599140996" sldId="466"/>
        </pc:sldMkLst>
        <pc:spChg chg="mod">
          <ac:chgData name="Kun Suo" userId="41c30799-3a2b-4880-86a3-8488be07954a" providerId="ADAL" clId="{3D1515C4-2CEA-E245-9AAD-EA128342AF4F}" dt="2019-12-01T01:38:38.890" v="740" actId="20577"/>
          <ac:spMkLst>
            <pc:docMk/>
            <pc:sldMk cId="1599140996" sldId="466"/>
            <ac:spMk id="5" creationId="{F8DFDA11-EEBF-AA40-8208-E8DCDDEF8B0A}"/>
          </ac:spMkLst>
        </pc:spChg>
        <pc:spChg chg="add mod">
          <ac:chgData name="Kun Suo" userId="41c30799-3a2b-4880-86a3-8488be07954a" providerId="ADAL" clId="{3D1515C4-2CEA-E245-9AAD-EA128342AF4F}" dt="2019-12-01T01:41:04.511" v="759" actId="1076"/>
          <ac:spMkLst>
            <pc:docMk/>
            <pc:sldMk cId="1599140996" sldId="466"/>
            <ac:spMk id="11" creationId="{5BBAB492-EF44-3946-BB7D-61FE5C435FEF}"/>
          </ac:spMkLst>
        </pc:spChg>
        <pc:spChg chg="add del mod">
          <ac:chgData name="Kun Suo" userId="41c30799-3a2b-4880-86a3-8488be07954a" providerId="ADAL" clId="{3D1515C4-2CEA-E245-9AAD-EA128342AF4F}" dt="2019-12-01T01:40:37.680" v="747" actId="478"/>
          <ac:spMkLst>
            <pc:docMk/>
            <pc:sldMk cId="1599140996" sldId="466"/>
            <ac:spMk id="14" creationId="{D919C2F2-BF22-2249-A2B4-C5026301B916}"/>
          </ac:spMkLst>
        </pc:spChg>
        <pc:spChg chg="add mod">
          <ac:chgData name="Kun Suo" userId="41c30799-3a2b-4880-86a3-8488be07954a" providerId="ADAL" clId="{3D1515C4-2CEA-E245-9AAD-EA128342AF4F}" dt="2019-12-01T01:42:00.150" v="793" actId="20577"/>
          <ac:spMkLst>
            <pc:docMk/>
            <pc:sldMk cId="1599140996" sldId="466"/>
            <ac:spMk id="16" creationId="{BC58ED00-FA4B-014C-8B64-D4CD11355EBB}"/>
          </ac:spMkLst>
        </pc:spChg>
        <pc:spChg chg="mod">
          <ac:chgData name="Kun Suo" userId="41c30799-3a2b-4880-86a3-8488be07954a" providerId="ADAL" clId="{3D1515C4-2CEA-E245-9AAD-EA128342AF4F}" dt="2019-12-01T01:41:01.928" v="758" actId="20577"/>
          <ac:spMkLst>
            <pc:docMk/>
            <pc:sldMk cId="1599140996" sldId="466"/>
            <ac:spMk id="24" creationId="{0A7777AF-C233-C440-BDD5-51BBD1AD286E}"/>
          </ac:spMkLst>
        </pc:spChg>
        <pc:spChg chg="mod">
          <ac:chgData name="Kun Suo" userId="41c30799-3a2b-4880-86a3-8488be07954a" providerId="ADAL" clId="{3D1515C4-2CEA-E245-9AAD-EA128342AF4F}" dt="2019-12-01T01:40:45.420" v="749" actId="20577"/>
          <ac:spMkLst>
            <pc:docMk/>
            <pc:sldMk cId="1599140996" sldId="466"/>
            <ac:spMk id="26" creationId="{27ED6B4C-DF36-604F-830A-3C560674AB4A}"/>
          </ac:spMkLst>
        </pc:spChg>
        <pc:spChg chg="mod">
          <ac:chgData name="Kun Suo" userId="41c30799-3a2b-4880-86a3-8488be07954a" providerId="ADAL" clId="{3D1515C4-2CEA-E245-9AAD-EA128342AF4F}" dt="2019-12-01T01:40:47.384" v="750" actId="20577"/>
          <ac:spMkLst>
            <pc:docMk/>
            <pc:sldMk cId="1599140996" sldId="466"/>
            <ac:spMk id="27" creationId="{B3F1C699-39D5-3A41-AA67-2E60585B52AC}"/>
          </ac:spMkLst>
        </pc:spChg>
      </pc:sldChg>
      <pc:sldChg chg="addSp modSp add">
        <pc:chgData name="Kun Suo" userId="41c30799-3a2b-4880-86a3-8488be07954a" providerId="ADAL" clId="{3D1515C4-2CEA-E245-9AAD-EA128342AF4F}" dt="2019-12-01T01:41:56.066" v="792" actId="20577"/>
        <pc:sldMkLst>
          <pc:docMk/>
          <pc:sldMk cId="3174993179" sldId="467"/>
        </pc:sldMkLst>
        <pc:spChg chg="mod">
          <ac:chgData name="Kun Suo" userId="41c30799-3a2b-4880-86a3-8488be07954a" providerId="ADAL" clId="{3D1515C4-2CEA-E245-9AAD-EA128342AF4F}" dt="2019-12-01T01:41:37.407" v="784" actId="1076"/>
          <ac:spMkLst>
            <pc:docMk/>
            <pc:sldMk cId="3174993179" sldId="467"/>
            <ac:spMk id="11" creationId="{5BBAB492-EF44-3946-BB7D-61FE5C435FEF}"/>
          </ac:spMkLst>
        </pc:spChg>
        <pc:spChg chg="mod">
          <ac:chgData name="Kun Suo" userId="41c30799-3a2b-4880-86a3-8488be07954a" providerId="ADAL" clId="{3D1515C4-2CEA-E245-9AAD-EA128342AF4F}" dt="2019-12-01T01:41:46" v="787" actId="1076"/>
          <ac:spMkLst>
            <pc:docMk/>
            <pc:sldMk cId="3174993179" sldId="467"/>
            <ac:spMk id="14" creationId="{D919C2F2-BF22-2249-A2B4-C5026301B916}"/>
          </ac:spMkLst>
        </pc:spChg>
        <pc:spChg chg="add mod">
          <ac:chgData name="Kun Suo" userId="41c30799-3a2b-4880-86a3-8488be07954a" providerId="ADAL" clId="{3D1515C4-2CEA-E245-9AAD-EA128342AF4F}" dt="2019-12-01T01:41:56.066" v="792" actId="20577"/>
          <ac:spMkLst>
            <pc:docMk/>
            <pc:sldMk cId="3174993179" sldId="467"/>
            <ac:spMk id="23" creationId="{10658CCF-8C8E-D844-968B-72203432F1D2}"/>
          </ac:spMkLst>
        </pc:spChg>
        <pc:spChg chg="mod">
          <ac:chgData name="Kun Suo" userId="41c30799-3a2b-4880-86a3-8488be07954a" providerId="ADAL" clId="{3D1515C4-2CEA-E245-9AAD-EA128342AF4F}" dt="2019-12-01T01:41:30.603" v="780" actId="20577"/>
          <ac:spMkLst>
            <pc:docMk/>
            <pc:sldMk cId="3174993179" sldId="467"/>
            <ac:spMk id="24" creationId="{0A7777AF-C233-C440-BDD5-51BBD1AD286E}"/>
          </ac:spMkLst>
        </pc:spChg>
        <pc:spChg chg="mod">
          <ac:chgData name="Kun Suo" userId="41c30799-3a2b-4880-86a3-8488be07954a" providerId="ADAL" clId="{3D1515C4-2CEA-E245-9AAD-EA128342AF4F}" dt="2019-12-01T01:41:41.553" v="786" actId="20577"/>
          <ac:spMkLst>
            <pc:docMk/>
            <pc:sldMk cId="3174993179" sldId="467"/>
            <ac:spMk id="25" creationId="{BC71122D-8A7E-BF46-87AE-8B00AA1D2ADB}"/>
          </ac:spMkLst>
        </pc:spChg>
        <pc:spChg chg="mod">
          <ac:chgData name="Kun Suo" userId="41c30799-3a2b-4880-86a3-8488be07954a" providerId="ADAL" clId="{3D1515C4-2CEA-E245-9AAD-EA128342AF4F}" dt="2019-12-01T01:41:32.617" v="782" actId="20577"/>
          <ac:spMkLst>
            <pc:docMk/>
            <pc:sldMk cId="3174993179" sldId="467"/>
            <ac:spMk id="26" creationId="{27ED6B4C-DF36-604F-830A-3C560674AB4A}"/>
          </ac:spMkLst>
        </pc:spChg>
        <pc:spChg chg="mod">
          <ac:chgData name="Kun Suo" userId="41c30799-3a2b-4880-86a3-8488be07954a" providerId="ADAL" clId="{3D1515C4-2CEA-E245-9AAD-EA128342AF4F}" dt="2019-12-01T01:41:34.123" v="783" actId="20577"/>
          <ac:spMkLst>
            <pc:docMk/>
            <pc:sldMk cId="3174993179" sldId="467"/>
            <ac:spMk id="27" creationId="{B3F1C699-39D5-3A41-AA67-2E60585B52AC}"/>
          </ac:spMkLst>
        </pc:spChg>
        <pc:spChg chg="add mod">
          <ac:chgData name="Kun Suo" userId="41c30799-3a2b-4880-86a3-8488be07954a" providerId="ADAL" clId="{3D1515C4-2CEA-E245-9AAD-EA128342AF4F}" dt="2019-12-01T01:41:54.234" v="791" actId="20577"/>
          <ac:spMkLst>
            <pc:docMk/>
            <pc:sldMk cId="3174993179" sldId="467"/>
            <ac:spMk id="28" creationId="{0C0E4993-9A47-434D-BBEC-E21027A012E2}"/>
          </ac:spMkLst>
        </pc:spChg>
      </pc:sldChg>
      <pc:sldChg chg="addSp delSp modSp add ord">
        <pc:chgData name="Kun Suo" userId="41c30799-3a2b-4880-86a3-8488be07954a" providerId="ADAL" clId="{3D1515C4-2CEA-E245-9AAD-EA128342AF4F}" dt="2019-12-01T02:06:20.555" v="1437" actId="20577"/>
        <pc:sldMkLst>
          <pc:docMk/>
          <pc:sldMk cId="2173343635" sldId="468"/>
        </pc:sldMkLst>
        <pc:spChg chg="mod">
          <ac:chgData name="Kun Suo" userId="41c30799-3a2b-4880-86a3-8488be07954a" providerId="ADAL" clId="{3D1515C4-2CEA-E245-9AAD-EA128342AF4F}" dt="2019-12-01T02:06:20.555" v="1437" actId="20577"/>
          <ac:spMkLst>
            <pc:docMk/>
            <pc:sldMk cId="2173343635" sldId="468"/>
            <ac:spMk id="5" creationId="{F8DFDA11-EEBF-AA40-8208-E8DCDDEF8B0A}"/>
          </ac:spMkLst>
        </pc:spChg>
        <pc:spChg chg="del">
          <ac:chgData name="Kun Suo" userId="41c30799-3a2b-4880-86a3-8488be07954a" providerId="ADAL" clId="{3D1515C4-2CEA-E245-9AAD-EA128342AF4F}" dt="2019-12-01T01:42:47.164" v="814" actId="478"/>
          <ac:spMkLst>
            <pc:docMk/>
            <pc:sldMk cId="2173343635" sldId="468"/>
            <ac:spMk id="6" creationId="{F96F7566-8B07-1C47-BA0D-ECC02DAA8DAE}"/>
          </ac:spMkLst>
        </pc:spChg>
        <pc:spChg chg="del">
          <ac:chgData name="Kun Suo" userId="41c30799-3a2b-4880-86a3-8488be07954a" providerId="ADAL" clId="{3D1515C4-2CEA-E245-9AAD-EA128342AF4F}" dt="2019-12-01T01:45:22.578" v="947" actId="478"/>
          <ac:spMkLst>
            <pc:docMk/>
            <pc:sldMk cId="2173343635" sldId="468"/>
            <ac:spMk id="24" creationId="{0A7777AF-C233-C440-BDD5-51BBD1AD286E}"/>
          </ac:spMkLst>
        </pc:spChg>
        <pc:spChg chg="del">
          <ac:chgData name="Kun Suo" userId="41c30799-3a2b-4880-86a3-8488be07954a" providerId="ADAL" clId="{3D1515C4-2CEA-E245-9AAD-EA128342AF4F}" dt="2019-12-01T01:45:25.212" v="949" actId="478"/>
          <ac:spMkLst>
            <pc:docMk/>
            <pc:sldMk cId="2173343635" sldId="468"/>
            <ac:spMk id="25" creationId="{BC71122D-8A7E-BF46-87AE-8B00AA1D2ADB}"/>
          </ac:spMkLst>
        </pc:spChg>
        <pc:spChg chg="del">
          <ac:chgData name="Kun Suo" userId="41c30799-3a2b-4880-86a3-8488be07954a" providerId="ADAL" clId="{3D1515C4-2CEA-E245-9AAD-EA128342AF4F}" dt="2019-12-01T01:45:21.166" v="946" actId="478"/>
          <ac:spMkLst>
            <pc:docMk/>
            <pc:sldMk cId="2173343635" sldId="468"/>
            <ac:spMk id="26" creationId="{27ED6B4C-DF36-604F-830A-3C560674AB4A}"/>
          </ac:spMkLst>
        </pc:spChg>
        <pc:spChg chg="del">
          <ac:chgData name="Kun Suo" userId="41c30799-3a2b-4880-86a3-8488be07954a" providerId="ADAL" clId="{3D1515C4-2CEA-E245-9AAD-EA128342AF4F}" dt="2019-12-01T01:45:23.917" v="948" actId="478"/>
          <ac:spMkLst>
            <pc:docMk/>
            <pc:sldMk cId="2173343635" sldId="468"/>
            <ac:spMk id="27" creationId="{B3F1C699-39D5-3A41-AA67-2E60585B52AC}"/>
          </ac:spMkLst>
        </pc:spChg>
        <pc:picChg chg="del">
          <ac:chgData name="Kun Suo" userId="41c30799-3a2b-4880-86a3-8488be07954a" providerId="ADAL" clId="{3D1515C4-2CEA-E245-9AAD-EA128342AF4F}" dt="2019-12-01T01:45:32.592" v="950" actId="478"/>
          <ac:picMkLst>
            <pc:docMk/>
            <pc:sldMk cId="2173343635" sldId="468"/>
            <ac:picMk id="7" creationId="{93B62D17-1DAE-DF46-88F2-BC0AEA129B2E}"/>
          </ac:picMkLst>
        </pc:picChg>
        <pc:picChg chg="del">
          <ac:chgData name="Kun Suo" userId="41c30799-3a2b-4880-86a3-8488be07954a" providerId="ADAL" clId="{3D1515C4-2CEA-E245-9AAD-EA128342AF4F}" dt="2019-12-01T01:45:32.592" v="950" actId="478"/>
          <ac:picMkLst>
            <pc:docMk/>
            <pc:sldMk cId="2173343635" sldId="468"/>
            <ac:picMk id="8" creationId="{8EC213CB-8EC6-BA48-89D8-EA0B1173ED53}"/>
          </ac:picMkLst>
        </pc:picChg>
        <pc:picChg chg="del">
          <ac:chgData name="Kun Suo" userId="41c30799-3a2b-4880-86a3-8488be07954a" providerId="ADAL" clId="{3D1515C4-2CEA-E245-9AAD-EA128342AF4F}" dt="2019-12-01T01:45:32.592" v="950" actId="478"/>
          <ac:picMkLst>
            <pc:docMk/>
            <pc:sldMk cId="2173343635" sldId="468"/>
            <ac:picMk id="9" creationId="{FC80C4F8-E657-1D48-AC18-50AEDCEF86B2}"/>
          </ac:picMkLst>
        </pc:picChg>
        <pc:picChg chg="del">
          <ac:chgData name="Kun Suo" userId="41c30799-3a2b-4880-86a3-8488be07954a" providerId="ADAL" clId="{3D1515C4-2CEA-E245-9AAD-EA128342AF4F}" dt="2019-12-01T01:45:32.592" v="950" actId="478"/>
          <ac:picMkLst>
            <pc:docMk/>
            <pc:sldMk cId="2173343635" sldId="468"/>
            <ac:picMk id="10" creationId="{C38D25C3-527C-7D4B-862F-9C0D63D5D831}"/>
          </ac:picMkLst>
        </pc:picChg>
        <pc:picChg chg="add mod">
          <ac:chgData name="Kun Suo" userId="41c30799-3a2b-4880-86a3-8488be07954a" providerId="ADAL" clId="{3D1515C4-2CEA-E245-9AAD-EA128342AF4F}" dt="2019-12-01T01:45:37.570" v="953" actId="1076"/>
          <ac:picMkLst>
            <pc:docMk/>
            <pc:sldMk cId="2173343635" sldId="468"/>
            <ac:picMk id="11" creationId="{2B7E1ADF-A8A5-C04C-B548-F6EBE6FEF338}"/>
          </ac:picMkLst>
        </pc:picChg>
        <pc:picChg chg="add mod">
          <ac:chgData name="Kun Suo" userId="41c30799-3a2b-4880-86a3-8488be07954a" providerId="ADAL" clId="{3D1515C4-2CEA-E245-9AAD-EA128342AF4F}" dt="2019-12-01T01:48:13.700" v="1187" actId="14100"/>
          <ac:picMkLst>
            <pc:docMk/>
            <pc:sldMk cId="2173343635" sldId="468"/>
            <ac:picMk id="14" creationId="{A77D5BEC-33E8-CA47-8465-7FE5AAFF4CA9}"/>
          </ac:picMkLst>
        </pc:picChg>
        <pc:cxnChg chg="del">
          <ac:chgData name="Kun Suo" userId="41c30799-3a2b-4880-86a3-8488be07954a" providerId="ADAL" clId="{3D1515C4-2CEA-E245-9AAD-EA128342AF4F}" dt="2019-12-01T01:45:32.592" v="950" actId="478"/>
          <ac:cxnSpMkLst>
            <pc:docMk/>
            <pc:sldMk cId="2173343635" sldId="468"/>
            <ac:cxnSpMk id="12" creationId="{5B91B813-5B3C-9744-B641-EF3E26AB4B45}"/>
          </ac:cxnSpMkLst>
        </pc:cxnChg>
        <pc:cxnChg chg="del">
          <ac:chgData name="Kun Suo" userId="41c30799-3a2b-4880-86a3-8488be07954a" providerId="ADAL" clId="{3D1515C4-2CEA-E245-9AAD-EA128342AF4F}" dt="2019-12-01T01:45:32.592" v="950" actId="478"/>
          <ac:cxnSpMkLst>
            <pc:docMk/>
            <pc:sldMk cId="2173343635" sldId="468"/>
            <ac:cxnSpMk id="13" creationId="{FDE5E3DC-A465-A444-87C7-006F69D32CA2}"/>
          </ac:cxnSpMkLst>
        </pc:cxnChg>
        <pc:cxnChg chg="del">
          <ac:chgData name="Kun Suo" userId="41c30799-3a2b-4880-86a3-8488be07954a" providerId="ADAL" clId="{3D1515C4-2CEA-E245-9AAD-EA128342AF4F}" dt="2019-12-01T01:45:32.592" v="950" actId="478"/>
          <ac:cxnSpMkLst>
            <pc:docMk/>
            <pc:sldMk cId="2173343635" sldId="468"/>
            <ac:cxnSpMk id="15" creationId="{A4704D14-1B4B-BF41-8870-AAC509F3E842}"/>
          </ac:cxnSpMkLst>
        </pc:cxnChg>
        <pc:cxnChg chg="del">
          <ac:chgData name="Kun Suo" userId="41c30799-3a2b-4880-86a3-8488be07954a" providerId="ADAL" clId="{3D1515C4-2CEA-E245-9AAD-EA128342AF4F}" dt="2019-12-01T01:45:32.592" v="950" actId="478"/>
          <ac:cxnSpMkLst>
            <pc:docMk/>
            <pc:sldMk cId="2173343635" sldId="468"/>
            <ac:cxnSpMk id="17" creationId="{E08DF766-41CE-4049-A1B2-910C92082899}"/>
          </ac:cxnSpMkLst>
        </pc:cxnChg>
        <pc:cxnChg chg="del">
          <ac:chgData name="Kun Suo" userId="41c30799-3a2b-4880-86a3-8488be07954a" providerId="ADAL" clId="{3D1515C4-2CEA-E245-9AAD-EA128342AF4F}" dt="2019-12-01T01:45:32.592" v="950" actId="478"/>
          <ac:cxnSpMkLst>
            <pc:docMk/>
            <pc:sldMk cId="2173343635" sldId="468"/>
            <ac:cxnSpMk id="19" creationId="{A777DE7D-4FCD-DD44-9652-169AE35E84DF}"/>
          </ac:cxnSpMkLst>
        </pc:cxnChg>
        <pc:cxnChg chg="del mod">
          <ac:chgData name="Kun Suo" userId="41c30799-3a2b-4880-86a3-8488be07954a" providerId="ADAL" clId="{3D1515C4-2CEA-E245-9AAD-EA128342AF4F}" dt="2019-12-01T01:45:32.592" v="950" actId="478"/>
          <ac:cxnSpMkLst>
            <pc:docMk/>
            <pc:sldMk cId="2173343635" sldId="468"/>
            <ac:cxnSpMk id="22" creationId="{6D39155D-2D30-DB4A-B624-1BC59AAC01FA}"/>
          </ac:cxnSpMkLst>
        </pc:cxnChg>
      </pc:sldChg>
      <pc:sldChg chg="modSp add">
        <pc:chgData name="Kun Suo" userId="41c30799-3a2b-4880-86a3-8488be07954a" providerId="ADAL" clId="{3D1515C4-2CEA-E245-9AAD-EA128342AF4F}" dt="2019-12-01T02:06:26.353" v="1443" actId="20577"/>
        <pc:sldMkLst>
          <pc:docMk/>
          <pc:sldMk cId="4052607486" sldId="469"/>
        </pc:sldMkLst>
        <pc:spChg chg="mod">
          <ac:chgData name="Kun Suo" userId="41c30799-3a2b-4880-86a3-8488be07954a" providerId="ADAL" clId="{3D1515C4-2CEA-E245-9AAD-EA128342AF4F}" dt="2019-12-01T02:06:26.353" v="1443" actId="20577"/>
          <ac:spMkLst>
            <pc:docMk/>
            <pc:sldMk cId="4052607486" sldId="469"/>
            <ac:spMk id="5" creationId="{F8DFDA11-EEBF-AA40-8208-E8DCDDEF8B0A}"/>
          </ac:spMkLst>
        </pc:spChg>
        <pc:picChg chg="mod">
          <ac:chgData name="Kun Suo" userId="41c30799-3a2b-4880-86a3-8488be07954a" providerId="ADAL" clId="{3D1515C4-2CEA-E245-9AAD-EA128342AF4F}" dt="2019-12-01T01:53:07.115" v="1364" actId="14100"/>
          <ac:picMkLst>
            <pc:docMk/>
            <pc:sldMk cId="4052607486" sldId="469"/>
            <ac:picMk id="14" creationId="{A77D5BEC-33E8-CA47-8465-7FE5AAFF4CA9}"/>
          </ac:picMkLst>
        </pc:picChg>
      </pc:sldChg>
      <pc:sldChg chg="addSp delSp modSp add">
        <pc:chgData name="Kun Suo" userId="41c30799-3a2b-4880-86a3-8488be07954a" providerId="ADAL" clId="{3D1515C4-2CEA-E245-9AAD-EA128342AF4F}" dt="2019-12-01T02:13:34.680" v="1507" actId="20577"/>
        <pc:sldMkLst>
          <pc:docMk/>
          <pc:sldMk cId="1995538126" sldId="470"/>
        </pc:sldMkLst>
        <pc:spChg chg="mod">
          <ac:chgData name="Kun Suo" userId="41c30799-3a2b-4880-86a3-8488be07954a" providerId="ADAL" clId="{3D1515C4-2CEA-E245-9AAD-EA128342AF4F}" dt="2019-12-01T02:13:34.680" v="1507" actId="20577"/>
          <ac:spMkLst>
            <pc:docMk/>
            <pc:sldMk cId="1995538126" sldId="470"/>
            <ac:spMk id="5" creationId="{F8DFDA11-EEBF-AA40-8208-E8DCDDEF8B0A}"/>
          </ac:spMkLst>
        </pc:spChg>
        <pc:picChg chg="add mod">
          <ac:chgData name="Kun Suo" userId="41c30799-3a2b-4880-86a3-8488be07954a" providerId="ADAL" clId="{3D1515C4-2CEA-E245-9AAD-EA128342AF4F}" dt="2019-12-01T02:12:00.062" v="1469" actId="1076"/>
          <ac:picMkLst>
            <pc:docMk/>
            <pc:sldMk cId="1995538126" sldId="470"/>
            <ac:picMk id="6" creationId="{F6017B4D-B13D-3B40-9A2B-A8F7CBCF0EDA}"/>
          </ac:picMkLst>
        </pc:picChg>
        <pc:picChg chg="add mod">
          <ac:chgData name="Kun Suo" userId="41c30799-3a2b-4880-86a3-8488be07954a" providerId="ADAL" clId="{3D1515C4-2CEA-E245-9AAD-EA128342AF4F}" dt="2019-12-01T02:11:51.797" v="1466" actId="1076"/>
          <ac:picMkLst>
            <pc:docMk/>
            <pc:sldMk cId="1995538126" sldId="470"/>
            <ac:picMk id="8" creationId="{14EB631B-4E72-8947-A78D-A3BB228626F7}"/>
          </ac:picMkLst>
        </pc:picChg>
        <pc:picChg chg="del mod">
          <ac:chgData name="Kun Suo" userId="41c30799-3a2b-4880-86a3-8488be07954a" providerId="ADAL" clId="{3D1515C4-2CEA-E245-9AAD-EA128342AF4F}" dt="2019-12-01T02:11:48.205" v="1464" actId="478"/>
          <ac:picMkLst>
            <pc:docMk/>
            <pc:sldMk cId="1995538126" sldId="470"/>
            <ac:picMk id="11" creationId="{2B7E1ADF-A8A5-C04C-B548-F6EBE6FEF338}"/>
          </ac:picMkLst>
        </pc:picChg>
        <pc:picChg chg="mod">
          <ac:chgData name="Kun Suo" userId="41c30799-3a2b-4880-86a3-8488be07954a" providerId="ADAL" clId="{3D1515C4-2CEA-E245-9AAD-EA128342AF4F}" dt="2019-12-01T02:11:50.142" v="1465" actId="1076"/>
          <ac:picMkLst>
            <pc:docMk/>
            <pc:sldMk cId="1995538126" sldId="470"/>
            <ac:picMk id="14" creationId="{A77D5BEC-33E8-CA47-8465-7FE5AAFF4CA9}"/>
          </ac:picMkLst>
        </pc:picChg>
      </pc:sldChg>
      <pc:sldChg chg="addSp delSp modSp add">
        <pc:chgData name="Kun Suo" userId="41c30799-3a2b-4880-86a3-8488be07954a" providerId="ADAL" clId="{3D1515C4-2CEA-E245-9AAD-EA128342AF4F}" dt="2019-12-01T02:17:17.770" v="1635" actId="1076"/>
        <pc:sldMkLst>
          <pc:docMk/>
          <pc:sldMk cId="3654579232" sldId="471"/>
        </pc:sldMkLst>
        <pc:spChg chg="mod">
          <ac:chgData name="Kun Suo" userId="41c30799-3a2b-4880-86a3-8488be07954a" providerId="ADAL" clId="{3D1515C4-2CEA-E245-9AAD-EA128342AF4F}" dt="2019-12-01T02:13:51.006" v="1515" actId="20577"/>
          <ac:spMkLst>
            <pc:docMk/>
            <pc:sldMk cId="3654579232" sldId="471"/>
            <ac:spMk id="2" creationId="{4F915F1A-4A0E-1541-9A3A-E1305FEC5804}"/>
          </ac:spMkLst>
        </pc:spChg>
        <pc:spChg chg="mod">
          <ac:chgData name="Kun Suo" userId="41c30799-3a2b-4880-86a3-8488be07954a" providerId="ADAL" clId="{3D1515C4-2CEA-E245-9AAD-EA128342AF4F}" dt="2019-12-01T02:16:40.716" v="1628" actId="27636"/>
          <ac:spMkLst>
            <pc:docMk/>
            <pc:sldMk cId="3654579232" sldId="471"/>
            <ac:spMk id="5" creationId="{8085B643-B982-D14D-9134-12CC6EFE80AD}"/>
          </ac:spMkLst>
        </pc:spChg>
        <pc:picChg chg="add del mod">
          <ac:chgData name="Kun Suo" userId="41c30799-3a2b-4880-86a3-8488be07954a" providerId="ADAL" clId="{3D1515C4-2CEA-E245-9AAD-EA128342AF4F}" dt="2019-12-01T02:17:14.728" v="1633" actId="478"/>
          <ac:picMkLst>
            <pc:docMk/>
            <pc:sldMk cId="3654579232" sldId="471"/>
            <ac:picMk id="6" creationId="{F8261A90-AD5F-2F48-AAB7-53755A0976E0}"/>
          </ac:picMkLst>
        </pc:picChg>
        <pc:picChg chg="add mod">
          <ac:chgData name="Kun Suo" userId="41c30799-3a2b-4880-86a3-8488be07954a" providerId="ADAL" clId="{3D1515C4-2CEA-E245-9AAD-EA128342AF4F}" dt="2019-12-01T02:17:17.770" v="1635" actId="1076"/>
          <ac:picMkLst>
            <pc:docMk/>
            <pc:sldMk cId="3654579232" sldId="471"/>
            <ac:picMk id="7" creationId="{507D0B46-50C0-BD49-8682-1DFDD0F4D78A}"/>
          </ac:picMkLst>
        </pc:picChg>
      </pc:sldChg>
      <pc:sldChg chg="addSp delSp modSp add">
        <pc:chgData name="Kun Suo" userId="41c30799-3a2b-4880-86a3-8488be07954a" providerId="ADAL" clId="{3D1515C4-2CEA-E245-9AAD-EA128342AF4F}" dt="2019-12-01T02:27:07.058" v="1786" actId="27636"/>
        <pc:sldMkLst>
          <pc:docMk/>
          <pc:sldMk cId="1337903530" sldId="472"/>
        </pc:sldMkLst>
        <pc:spChg chg="mod">
          <ac:chgData name="Kun Suo" userId="41c30799-3a2b-4880-86a3-8488be07954a" providerId="ADAL" clId="{3D1515C4-2CEA-E245-9AAD-EA128342AF4F}" dt="2019-12-01T02:27:07.058" v="1786" actId="27636"/>
          <ac:spMkLst>
            <pc:docMk/>
            <pc:sldMk cId="1337903530" sldId="472"/>
            <ac:spMk id="5" creationId="{8085B643-B982-D14D-9134-12CC6EFE80AD}"/>
          </ac:spMkLst>
        </pc:spChg>
        <pc:picChg chg="add del mod">
          <ac:chgData name="Kun Suo" userId="41c30799-3a2b-4880-86a3-8488be07954a" providerId="ADAL" clId="{3D1515C4-2CEA-E245-9AAD-EA128342AF4F}" dt="2019-12-01T02:23:37.389" v="1656" actId="478"/>
          <ac:picMkLst>
            <pc:docMk/>
            <pc:sldMk cId="1337903530" sldId="472"/>
            <ac:picMk id="6" creationId="{C66F38AC-6C44-5443-B35A-893B9A0736CF}"/>
          </ac:picMkLst>
        </pc:picChg>
        <pc:picChg chg="del">
          <ac:chgData name="Kun Suo" userId="41c30799-3a2b-4880-86a3-8488be07954a" providerId="ADAL" clId="{3D1515C4-2CEA-E245-9AAD-EA128342AF4F}" dt="2019-12-01T02:22:59.609" v="1649" actId="478"/>
          <ac:picMkLst>
            <pc:docMk/>
            <pc:sldMk cId="1337903530" sldId="472"/>
            <ac:picMk id="7" creationId="{507D0B46-50C0-BD49-8682-1DFDD0F4D78A}"/>
          </ac:picMkLst>
        </pc:picChg>
        <pc:picChg chg="add del mod">
          <ac:chgData name="Kun Suo" userId="41c30799-3a2b-4880-86a3-8488be07954a" providerId="ADAL" clId="{3D1515C4-2CEA-E245-9AAD-EA128342AF4F}" dt="2019-12-01T02:24:59.986" v="1739" actId="478"/>
          <ac:picMkLst>
            <pc:docMk/>
            <pc:sldMk cId="1337903530" sldId="472"/>
            <ac:picMk id="8" creationId="{E5BF0249-1281-A144-B63C-F6B27340A5A1}"/>
          </ac:picMkLst>
        </pc:picChg>
        <pc:picChg chg="add mod">
          <ac:chgData name="Kun Suo" userId="41c30799-3a2b-4880-86a3-8488be07954a" providerId="ADAL" clId="{3D1515C4-2CEA-E245-9AAD-EA128342AF4F}" dt="2019-12-01T02:25:36.379" v="1754" actId="1076"/>
          <ac:picMkLst>
            <pc:docMk/>
            <pc:sldMk cId="1337903530" sldId="472"/>
            <ac:picMk id="9" creationId="{F59ABAE7-AE81-824A-ABFD-C6E0E678BF2B}"/>
          </ac:picMkLst>
        </pc:picChg>
        <pc:picChg chg="add mod">
          <ac:chgData name="Kun Suo" userId="41c30799-3a2b-4880-86a3-8488be07954a" providerId="ADAL" clId="{3D1515C4-2CEA-E245-9AAD-EA128342AF4F}" dt="2019-12-01T02:25:36.379" v="1754" actId="1076"/>
          <ac:picMkLst>
            <pc:docMk/>
            <pc:sldMk cId="1337903530" sldId="472"/>
            <ac:picMk id="10" creationId="{5D0038EE-8DA5-B04C-AC2E-B29D28BE3E16}"/>
          </ac:picMkLst>
        </pc:picChg>
        <pc:picChg chg="add mod">
          <ac:chgData name="Kun Suo" userId="41c30799-3a2b-4880-86a3-8488be07954a" providerId="ADAL" clId="{3D1515C4-2CEA-E245-9AAD-EA128342AF4F}" dt="2019-12-01T02:25:38.249" v="1755" actId="1076"/>
          <ac:picMkLst>
            <pc:docMk/>
            <pc:sldMk cId="1337903530" sldId="472"/>
            <ac:picMk id="11" creationId="{BC34AF42-4804-2C47-9C71-EB6277E390C1}"/>
          </ac:picMkLst>
        </pc:picChg>
        <pc:picChg chg="add mod">
          <ac:chgData name="Kun Suo" userId="41c30799-3a2b-4880-86a3-8488be07954a" providerId="ADAL" clId="{3D1515C4-2CEA-E245-9AAD-EA128342AF4F}" dt="2019-12-01T02:25:38.249" v="1755" actId="1076"/>
          <ac:picMkLst>
            <pc:docMk/>
            <pc:sldMk cId="1337903530" sldId="472"/>
            <ac:picMk id="12" creationId="{AFA60CD8-4EB4-9942-834B-6C5D8F09D55A}"/>
          </ac:picMkLst>
        </pc:picChg>
        <pc:picChg chg="add mod">
          <ac:chgData name="Kun Suo" userId="41c30799-3a2b-4880-86a3-8488be07954a" providerId="ADAL" clId="{3D1515C4-2CEA-E245-9AAD-EA128342AF4F}" dt="2019-12-01T02:25:34.081" v="1753" actId="1076"/>
          <ac:picMkLst>
            <pc:docMk/>
            <pc:sldMk cId="1337903530" sldId="472"/>
            <ac:picMk id="13" creationId="{B6087444-4603-0245-920C-760308746D5D}"/>
          </ac:picMkLst>
        </pc:picChg>
        <pc:picChg chg="add mod">
          <ac:chgData name="Kun Suo" userId="41c30799-3a2b-4880-86a3-8488be07954a" providerId="ADAL" clId="{3D1515C4-2CEA-E245-9AAD-EA128342AF4F}" dt="2019-12-01T02:25:34.081" v="1753" actId="1076"/>
          <ac:picMkLst>
            <pc:docMk/>
            <pc:sldMk cId="1337903530" sldId="472"/>
            <ac:picMk id="14" creationId="{B8CD68E8-68ED-4542-9107-02CE99808EA0}"/>
          </ac:picMkLst>
        </pc:picChg>
        <pc:picChg chg="add mod">
          <ac:chgData name="Kun Suo" userId="41c30799-3a2b-4880-86a3-8488be07954a" providerId="ADAL" clId="{3D1515C4-2CEA-E245-9AAD-EA128342AF4F}" dt="2019-12-01T02:25:52.979" v="1758" actId="1076"/>
          <ac:picMkLst>
            <pc:docMk/>
            <pc:sldMk cId="1337903530" sldId="472"/>
            <ac:picMk id="15" creationId="{B2F01652-D992-154A-B00F-4185EF458871}"/>
          </ac:picMkLst>
        </pc:picChg>
        <pc:picChg chg="add mod">
          <ac:chgData name="Kun Suo" userId="41c30799-3a2b-4880-86a3-8488be07954a" providerId="ADAL" clId="{3D1515C4-2CEA-E245-9AAD-EA128342AF4F}" dt="2019-12-01T02:25:56.979" v="1760" actId="1076"/>
          <ac:picMkLst>
            <pc:docMk/>
            <pc:sldMk cId="1337903530" sldId="472"/>
            <ac:picMk id="16" creationId="{BCF02723-C4A4-D445-A21F-DF39832A264A}"/>
          </ac:picMkLst>
        </pc:picChg>
        <pc:picChg chg="add mod">
          <ac:chgData name="Kun Suo" userId="41c30799-3a2b-4880-86a3-8488be07954a" providerId="ADAL" clId="{3D1515C4-2CEA-E245-9AAD-EA128342AF4F}" dt="2019-12-01T02:25:59.867" v="1762" actId="1076"/>
          <ac:picMkLst>
            <pc:docMk/>
            <pc:sldMk cId="1337903530" sldId="472"/>
            <ac:picMk id="17" creationId="{235CDE41-0241-F849-AF1C-E37E5CE1C176}"/>
          </ac:picMkLst>
        </pc:picChg>
        <pc:cxnChg chg="add mod">
          <ac:chgData name="Kun Suo" userId="41c30799-3a2b-4880-86a3-8488be07954a" providerId="ADAL" clId="{3D1515C4-2CEA-E245-9AAD-EA128342AF4F}" dt="2019-12-01T02:26:49.219" v="1775" actId="1076"/>
          <ac:cxnSpMkLst>
            <pc:docMk/>
            <pc:sldMk cId="1337903530" sldId="472"/>
            <ac:cxnSpMk id="18" creationId="{845D1E11-DAEC-6545-B7C5-46431436DD13}"/>
          </ac:cxnSpMkLst>
        </pc:cxnChg>
        <pc:cxnChg chg="add mod">
          <ac:chgData name="Kun Suo" userId="41c30799-3a2b-4880-86a3-8488be07954a" providerId="ADAL" clId="{3D1515C4-2CEA-E245-9AAD-EA128342AF4F}" dt="2019-12-01T02:26:51.162" v="1776" actId="1076"/>
          <ac:cxnSpMkLst>
            <pc:docMk/>
            <pc:sldMk cId="1337903530" sldId="472"/>
            <ac:cxnSpMk id="20" creationId="{4F083726-0337-A24A-9F25-433527A9E2B2}"/>
          </ac:cxnSpMkLst>
        </pc:cxnChg>
        <pc:cxnChg chg="add mod">
          <ac:chgData name="Kun Suo" userId="41c30799-3a2b-4880-86a3-8488be07954a" providerId="ADAL" clId="{3D1515C4-2CEA-E245-9AAD-EA128342AF4F}" dt="2019-12-01T02:26:46.923" v="1774" actId="1076"/>
          <ac:cxnSpMkLst>
            <pc:docMk/>
            <pc:sldMk cId="1337903530" sldId="472"/>
            <ac:cxnSpMk id="22" creationId="{2AFEAFD7-A79B-6A4E-985C-131680C9ACFD}"/>
          </ac:cxnSpMkLst>
        </pc:cxnChg>
      </pc:sldChg>
      <pc:sldChg chg="addSp delSp modSp add">
        <pc:chgData name="Kun Suo" userId="41c30799-3a2b-4880-86a3-8488be07954a" providerId="ADAL" clId="{3D1515C4-2CEA-E245-9AAD-EA128342AF4F}" dt="2019-12-01T02:49:54.797" v="2195" actId="1076"/>
        <pc:sldMkLst>
          <pc:docMk/>
          <pc:sldMk cId="3860094187" sldId="473"/>
        </pc:sldMkLst>
        <pc:spChg chg="mod">
          <ac:chgData name="Kun Suo" userId="41c30799-3a2b-4880-86a3-8488be07954a" providerId="ADAL" clId="{3D1515C4-2CEA-E245-9AAD-EA128342AF4F}" dt="2019-12-01T02:29:52.206" v="1812" actId="14100"/>
          <ac:spMkLst>
            <pc:docMk/>
            <pc:sldMk cId="3860094187" sldId="473"/>
            <ac:spMk id="5" creationId="{8085B643-B982-D14D-9134-12CC6EFE80AD}"/>
          </ac:spMkLst>
        </pc:spChg>
        <pc:spChg chg="add mod">
          <ac:chgData name="Kun Suo" userId="41c30799-3a2b-4880-86a3-8488be07954a" providerId="ADAL" clId="{3D1515C4-2CEA-E245-9AAD-EA128342AF4F}" dt="2019-12-01T02:48:36.356" v="2141" actId="1076"/>
          <ac:spMkLst>
            <pc:docMk/>
            <pc:sldMk cId="3860094187" sldId="473"/>
            <ac:spMk id="8" creationId="{E879F47D-8DA6-4547-9B0B-A7800BEBF600}"/>
          </ac:spMkLst>
        </pc:spChg>
        <pc:spChg chg="add mod">
          <ac:chgData name="Kun Suo" userId="41c30799-3a2b-4880-86a3-8488be07954a" providerId="ADAL" clId="{3D1515C4-2CEA-E245-9AAD-EA128342AF4F}" dt="2019-12-01T02:31:49.715" v="1864" actId="164"/>
          <ac:spMkLst>
            <pc:docMk/>
            <pc:sldMk cId="3860094187" sldId="473"/>
            <ac:spMk id="21" creationId="{A03084C8-A920-0B48-844A-AA5573772EF8}"/>
          </ac:spMkLst>
        </pc:spChg>
        <pc:spChg chg="add del mod">
          <ac:chgData name="Kun Suo" userId="41c30799-3a2b-4880-86a3-8488be07954a" providerId="ADAL" clId="{3D1515C4-2CEA-E245-9AAD-EA128342AF4F}" dt="2019-12-01T02:48:24.061" v="2136" actId="478"/>
          <ac:spMkLst>
            <pc:docMk/>
            <pc:sldMk cId="3860094187" sldId="473"/>
            <ac:spMk id="23" creationId="{C6F35335-7255-5E47-80CF-B8D6A81FC62D}"/>
          </ac:spMkLst>
        </pc:spChg>
        <pc:spChg chg="add mod">
          <ac:chgData name="Kun Suo" userId="41c30799-3a2b-4880-86a3-8488be07954a" providerId="ADAL" clId="{3D1515C4-2CEA-E245-9AAD-EA128342AF4F}" dt="2019-12-01T02:48:27.814" v="2139" actId="20577"/>
          <ac:spMkLst>
            <pc:docMk/>
            <pc:sldMk cId="3860094187" sldId="473"/>
            <ac:spMk id="24" creationId="{126D35DE-7C79-4B41-9FE8-CB837D976559}"/>
          </ac:spMkLst>
        </pc:spChg>
        <pc:spChg chg="add del mod">
          <ac:chgData name="Kun Suo" userId="41c30799-3a2b-4880-86a3-8488be07954a" providerId="ADAL" clId="{3D1515C4-2CEA-E245-9AAD-EA128342AF4F}" dt="2019-12-01T02:48:25.372" v="2137" actId="478"/>
          <ac:spMkLst>
            <pc:docMk/>
            <pc:sldMk cId="3860094187" sldId="473"/>
            <ac:spMk id="25" creationId="{77D849BC-60AF-8443-B88B-36782B06B297}"/>
          </ac:spMkLst>
        </pc:spChg>
        <pc:spChg chg="add mod">
          <ac:chgData name="Kun Suo" userId="41c30799-3a2b-4880-86a3-8488be07954a" providerId="ADAL" clId="{3D1515C4-2CEA-E245-9AAD-EA128342AF4F}" dt="2019-12-01T02:49:54.797" v="2195" actId="1076"/>
          <ac:spMkLst>
            <pc:docMk/>
            <pc:sldMk cId="3860094187" sldId="473"/>
            <ac:spMk id="34" creationId="{7B9ECFAA-891A-1145-8BD0-33BE61F60A48}"/>
          </ac:spMkLst>
        </pc:spChg>
        <pc:spChg chg="add mod">
          <ac:chgData name="Kun Suo" userId="41c30799-3a2b-4880-86a3-8488be07954a" providerId="ADAL" clId="{3D1515C4-2CEA-E245-9AAD-EA128342AF4F}" dt="2019-12-01T02:49:43.045" v="2190" actId="1076"/>
          <ac:spMkLst>
            <pc:docMk/>
            <pc:sldMk cId="3860094187" sldId="473"/>
            <ac:spMk id="35" creationId="{F5D5DB4E-E06D-8A4F-AFD7-C5BC7E246E6F}"/>
          </ac:spMkLst>
        </pc:spChg>
        <pc:spChg chg="add mod">
          <ac:chgData name="Kun Suo" userId="41c30799-3a2b-4880-86a3-8488be07954a" providerId="ADAL" clId="{3D1515C4-2CEA-E245-9AAD-EA128342AF4F}" dt="2019-12-01T02:49:50.498" v="2194" actId="1076"/>
          <ac:spMkLst>
            <pc:docMk/>
            <pc:sldMk cId="3860094187" sldId="473"/>
            <ac:spMk id="36" creationId="{ADC8532F-A3C0-B84E-9DC0-1291ECCB4F30}"/>
          </ac:spMkLst>
        </pc:spChg>
        <pc:grpChg chg="add mod">
          <ac:chgData name="Kun Suo" userId="41c30799-3a2b-4880-86a3-8488be07954a" providerId="ADAL" clId="{3D1515C4-2CEA-E245-9AAD-EA128342AF4F}" dt="2019-12-01T02:48:33.188" v="2140" actId="1076"/>
          <ac:grpSpMkLst>
            <pc:docMk/>
            <pc:sldMk cId="3860094187" sldId="473"/>
            <ac:grpSpMk id="33" creationId="{325222BA-5E3B-1945-834B-D61CE04F5EE5}"/>
          </ac:grpSpMkLst>
        </pc:grpChg>
        <pc:picChg chg="mod">
          <ac:chgData name="Kun Suo" userId="41c30799-3a2b-4880-86a3-8488be07954a" providerId="ADAL" clId="{3D1515C4-2CEA-E245-9AAD-EA128342AF4F}" dt="2019-12-01T02:32:37.488" v="1881" actId="1076"/>
          <ac:picMkLst>
            <pc:docMk/>
            <pc:sldMk cId="3860094187" sldId="473"/>
            <ac:picMk id="9" creationId="{F59ABAE7-AE81-824A-ABFD-C6E0E678BF2B}"/>
          </ac:picMkLst>
        </pc:picChg>
        <pc:picChg chg="del">
          <ac:chgData name="Kun Suo" userId="41c30799-3a2b-4880-86a3-8488be07954a" providerId="ADAL" clId="{3D1515C4-2CEA-E245-9AAD-EA128342AF4F}" dt="2019-12-01T02:28:18.883" v="1803" actId="478"/>
          <ac:picMkLst>
            <pc:docMk/>
            <pc:sldMk cId="3860094187" sldId="473"/>
            <ac:picMk id="10" creationId="{5D0038EE-8DA5-B04C-AC2E-B29D28BE3E16}"/>
          </ac:picMkLst>
        </pc:picChg>
        <pc:picChg chg="del">
          <ac:chgData name="Kun Suo" userId="41c30799-3a2b-4880-86a3-8488be07954a" providerId="ADAL" clId="{3D1515C4-2CEA-E245-9AAD-EA128342AF4F}" dt="2019-12-01T02:28:21.603" v="1805" actId="478"/>
          <ac:picMkLst>
            <pc:docMk/>
            <pc:sldMk cId="3860094187" sldId="473"/>
            <ac:picMk id="11" creationId="{BC34AF42-4804-2C47-9C71-EB6277E390C1}"/>
          </ac:picMkLst>
        </pc:picChg>
        <pc:picChg chg="mod">
          <ac:chgData name="Kun Suo" userId="41c30799-3a2b-4880-86a3-8488be07954a" providerId="ADAL" clId="{3D1515C4-2CEA-E245-9AAD-EA128342AF4F}" dt="2019-12-01T02:32:37.488" v="1881" actId="1076"/>
          <ac:picMkLst>
            <pc:docMk/>
            <pc:sldMk cId="3860094187" sldId="473"/>
            <ac:picMk id="12" creationId="{AFA60CD8-4EB4-9942-834B-6C5D8F09D55A}"/>
          </ac:picMkLst>
        </pc:picChg>
        <pc:picChg chg="del">
          <ac:chgData name="Kun Suo" userId="41c30799-3a2b-4880-86a3-8488be07954a" providerId="ADAL" clId="{3D1515C4-2CEA-E245-9AAD-EA128342AF4F}" dt="2019-12-01T02:28:19.606" v="1804" actId="478"/>
          <ac:picMkLst>
            <pc:docMk/>
            <pc:sldMk cId="3860094187" sldId="473"/>
            <ac:picMk id="13" creationId="{B6087444-4603-0245-920C-760308746D5D}"/>
          </ac:picMkLst>
        </pc:picChg>
        <pc:picChg chg="mod">
          <ac:chgData name="Kun Suo" userId="41c30799-3a2b-4880-86a3-8488be07954a" providerId="ADAL" clId="{3D1515C4-2CEA-E245-9AAD-EA128342AF4F}" dt="2019-12-01T02:32:37.488" v="1881" actId="1076"/>
          <ac:picMkLst>
            <pc:docMk/>
            <pc:sldMk cId="3860094187" sldId="473"/>
            <ac:picMk id="14" creationId="{B8CD68E8-68ED-4542-9107-02CE99808EA0}"/>
          </ac:picMkLst>
        </pc:picChg>
        <pc:picChg chg="del">
          <ac:chgData name="Kun Suo" userId="41c30799-3a2b-4880-86a3-8488be07954a" providerId="ADAL" clId="{3D1515C4-2CEA-E245-9AAD-EA128342AF4F}" dt="2019-12-01T02:28:17.549" v="1802" actId="478"/>
          <ac:picMkLst>
            <pc:docMk/>
            <pc:sldMk cId="3860094187" sldId="473"/>
            <ac:picMk id="15" creationId="{B2F01652-D992-154A-B00F-4185EF458871}"/>
          </ac:picMkLst>
        </pc:picChg>
        <pc:picChg chg="del">
          <ac:chgData name="Kun Suo" userId="41c30799-3a2b-4880-86a3-8488be07954a" providerId="ADAL" clId="{3D1515C4-2CEA-E245-9AAD-EA128342AF4F}" dt="2019-12-01T02:28:16.559" v="1800" actId="478"/>
          <ac:picMkLst>
            <pc:docMk/>
            <pc:sldMk cId="3860094187" sldId="473"/>
            <ac:picMk id="16" creationId="{BCF02723-C4A4-D445-A21F-DF39832A264A}"/>
          </ac:picMkLst>
        </pc:picChg>
        <pc:picChg chg="del">
          <ac:chgData name="Kun Suo" userId="41c30799-3a2b-4880-86a3-8488be07954a" providerId="ADAL" clId="{3D1515C4-2CEA-E245-9AAD-EA128342AF4F}" dt="2019-12-01T02:28:17.102" v="1801" actId="478"/>
          <ac:picMkLst>
            <pc:docMk/>
            <pc:sldMk cId="3860094187" sldId="473"/>
            <ac:picMk id="17" creationId="{235CDE41-0241-F849-AF1C-E37E5CE1C176}"/>
          </ac:picMkLst>
        </pc:picChg>
        <pc:cxnChg chg="mod">
          <ac:chgData name="Kun Suo" userId="41c30799-3a2b-4880-86a3-8488be07954a" providerId="ADAL" clId="{3D1515C4-2CEA-E245-9AAD-EA128342AF4F}" dt="2019-12-01T02:32:37.488" v="1881" actId="1076"/>
          <ac:cxnSpMkLst>
            <pc:docMk/>
            <pc:sldMk cId="3860094187" sldId="473"/>
            <ac:cxnSpMk id="18" creationId="{845D1E11-DAEC-6545-B7C5-46431436DD13}"/>
          </ac:cxnSpMkLst>
        </pc:cxnChg>
        <pc:cxnChg chg="mod">
          <ac:chgData name="Kun Suo" userId="41c30799-3a2b-4880-86a3-8488be07954a" providerId="ADAL" clId="{3D1515C4-2CEA-E245-9AAD-EA128342AF4F}" dt="2019-12-01T02:32:37.488" v="1881" actId="1076"/>
          <ac:cxnSpMkLst>
            <pc:docMk/>
            <pc:sldMk cId="3860094187" sldId="473"/>
            <ac:cxnSpMk id="20" creationId="{4F083726-0337-A24A-9F25-433527A9E2B2}"/>
          </ac:cxnSpMkLst>
        </pc:cxnChg>
        <pc:cxnChg chg="mod">
          <ac:chgData name="Kun Suo" userId="41c30799-3a2b-4880-86a3-8488be07954a" providerId="ADAL" clId="{3D1515C4-2CEA-E245-9AAD-EA128342AF4F}" dt="2019-12-01T02:32:37.488" v="1881" actId="1076"/>
          <ac:cxnSpMkLst>
            <pc:docMk/>
            <pc:sldMk cId="3860094187" sldId="473"/>
            <ac:cxnSpMk id="22" creationId="{2AFEAFD7-A79B-6A4E-985C-131680C9ACFD}"/>
          </ac:cxnSpMkLst>
        </pc:cxnChg>
        <pc:cxnChg chg="add del mod">
          <ac:chgData name="Kun Suo" userId="41c30799-3a2b-4880-86a3-8488be07954a" providerId="ADAL" clId="{3D1515C4-2CEA-E245-9AAD-EA128342AF4F}" dt="2019-12-01T02:48:36.356" v="2141" actId="1076"/>
          <ac:cxnSpMkLst>
            <pc:docMk/>
            <pc:sldMk cId="3860094187" sldId="473"/>
            <ac:cxnSpMk id="26" creationId="{5B6D1842-700D-E848-9C16-0D5F9EB66F4C}"/>
          </ac:cxnSpMkLst>
        </pc:cxnChg>
        <pc:cxnChg chg="add del mod">
          <ac:chgData name="Kun Suo" userId="41c30799-3a2b-4880-86a3-8488be07954a" providerId="ADAL" clId="{3D1515C4-2CEA-E245-9AAD-EA128342AF4F}" dt="2019-12-01T02:48:20.203" v="2134" actId="478"/>
          <ac:cxnSpMkLst>
            <pc:docMk/>
            <pc:sldMk cId="3860094187" sldId="473"/>
            <ac:cxnSpMk id="27" creationId="{263B9E42-69AC-304F-A5DA-72C7FD352508}"/>
          </ac:cxnSpMkLst>
        </pc:cxnChg>
        <pc:cxnChg chg="add mod">
          <ac:chgData name="Kun Suo" userId="41c30799-3a2b-4880-86a3-8488be07954a" providerId="ADAL" clId="{3D1515C4-2CEA-E245-9AAD-EA128342AF4F}" dt="2019-12-01T02:48:27.814" v="2139" actId="20577"/>
          <ac:cxnSpMkLst>
            <pc:docMk/>
            <pc:sldMk cId="3860094187" sldId="473"/>
            <ac:cxnSpMk id="29" creationId="{4F647FAE-72AA-E243-8C7B-2278ECB98D69}"/>
          </ac:cxnSpMkLst>
        </pc:cxnChg>
        <pc:cxnChg chg="add del mod">
          <ac:chgData name="Kun Suo" userId="41c30799-3a2b-4880-86a3-8488be07954a" providerId="ADAL" clId="{3D1515C4-2CEA-E245-9AAD-EA128342AF4F}" dt="2019-12-01T02:48:21.954" v="2135" actId="478"/>
          <ac:cxnSpMkLst>
            <pc:docMk/>
            <pc:sldMk cId="3860094187" sldId="473"/>
            <ac:cxnSpMk id="30" creationId="{85FAA4ED-34F7-9345-93C6-E7AF0649AEDA}"/>
          </ac:cxnSpMkLst>
        </pc:cxnChg>
      </pc:sldChg>
      <pc:sldChg chg="addSp delSp modSp add">
        <pc:chgData name="Kun Suo" userId="41c30799-3a2b-4880-86a3-8488be07954a" providerId="ADAL" clId="{3D1515C4-2CEA-E245-9AAD-EA128342AF4F}" dt="2019-12-01T02:38:16.587" v="2020" actId="1076"/>
        <pc:sldMkLst>
          <pc:docMk/>
          <pc:sldMk cId="2301786241" sldId="474"/>
        </pc:sldMkLst>
        <pc:spChg chg="mod">
          <ac:chgData name="Kun Suo" userId="41c30799-3a2b-4880-86a3-8488be07954a" providerId="ADAL" clId="{3D1515C4-2CEA-E245-9AAD-EA128342AF4F}" dt="2019-12-01T02:38:02.500" v="2017" actId="20577"/>
          <ac:spMkLst>
            <pc:docMk/>
            <pc:sldMk cId="2301786241" sldId="474"/>
            <ac:spMk id="5" creationId="{8085B643-B982-D14D-9134-12CC6EFE80AD}"/>
          </ac:spMkLst>
        </pc:spChg>
        <pc:spChg chg="del">
          <ac:chgData name="Kun Suo" userId="41c30799-3a2b-4880-86a3-8488be07954a" providerId="ADAL" clId="{3D1515C4-2CEA-E245-9AAD-EA128342AF4F}" dt="2019-12-01T02:33:23.226" v="1885" actId="478"/>
          <ac:spMkLst>
            <pc:docMk/>
            <pc:sldMk cId="2301786241" sldId="474"/>
            <ac:spMk id="34" creationId="{7B9ECFAA-891A-1145-8BD0-33BE61F60A48}"/>
          </ac:spMkLst>
        </pc:spChg>
        <pc:spChg chg="del">
          <ac:chgData name="Kun Suo" userId="41c30799-3a2b-4880-86a3-8488be07954a" providerId="ADAL" clId="{3D1515C4-2CEA-E245-9AAD-EA128342AF4F}" dt="2019-12-01T02:33:23.226" v="1885" actId="478"/>
          <ac:spMkLst>
            <pc:docMk/>
            <pc:sldMk cId="2301786241" sldId="474"/>
            <ac:spMk id="35" creationId="{F5D5DB4E-E06D-8A4F-AFD7-C5BC7E246E6F}"/>
          </ac:spMkLst>
        </pc:spChg>
        <pc:spChg chg="del">
          <ac:chgData name="Kun Suo" userId="41c30799-3a2b-4880-86a3-8488be07954a" providerId="ADAL" clId="{3D1515C4-2CEA-E245-9AAD-EA128342AF4F}" dt="2019-12-01T02:33:23.226" v="1885" actId="478"/>
          <ac:spMkLst>
            <pc:docMk/>
            <pc:sldMk cId="2301786241" sldId="474"/>
            <ac:spMk id="36" creationId="{ADC8532F-A3C0-B84E-9DC0-1291ECCB4F30}"/>
          </ac:spMkLst>
        </pc:spChg>
        <pc:grpChg chg="del">
          <ac:chgData name="Kun Suo" userId="41c30799-3a2b-4880-86a3-8488be07954a" providerId="ADAL" clId="{3D1515C4-2CEA-E245-9AAD-EA128342AF4F}" dt="2019-12-01T02:33:20.751" v="1884" actId="478"/>
          <ac:grpSpMkLst>
            <pc:docMk/>
            <pc:sldMk cId="2301786241" sldId="474"/>
            <ac:grpSpMk id="33" creationId="{325222BA-5E3B-1945-834B-D61CE04F5EE5}"/>
          </ac:grpSpMkLst>
        </pc:grpChg>
        <pc:picChg chg="add mod">
          <ac:chgData name="Kun Suo" userId="41c30799-3a2b-4880-86a3-8488be07954a" providerId="ADAL" clId="{3D1515C4-2CEA-E245-9AAD-EA128342AF4F}" dt="2019-12-01T02:37:25.114" v="2010" actId="1076"/>
          <ac:picMkLst>
            <pc:docMk/>
            <pc:sldMk cId="2301786241" sldId="474"/>
            <ac:picMk id="6" creationId="{B96C0C76-B023-EA47-BB43-BF2645A61CF0}"/>
          </ac:picMkLst>
        </pc:picChg>
        <pc:picChg chg="add mod">
          <ac:chgData name="Kun Suo" userId="41c30799-3a2b-4880-86a3-8488be07954a" providerId="ADAL" clId="{3D1515C4-2CEA-E245-9AAD-EA128342AF4F}" dt="2019-12-01T02:37:41.026" v="2013" actId="1076"/>
          <ac:picMkLst>
            <pc:docMk/>
            <pc:sldMk cId="2301786241" sldId="474"/>
            <ac:picMk id="7" creationId="{75919922-51DB-B747-AD78-A13EDF4D3861}"/>
          </ac:picMkLst>
        </pc:picChg>
        <pc:picChg chg="del">
          <ac:chgData name="Kun Suo" userId="41c30799-3a2b-4880-86a3-8488be07954a" providerId="ADAL" clId="{3D1515C4-2CEA-E245-9AAD-EA128342AF4F}" dt="2019-12-01T02:33:23.226" v="1885" actId="478"/>
          <ac:picMkLst>
            <pc:docMk/>
            <pc:sldMk cId="2301786241" sldId="474"/>
            <ac:picMk id="9" creationId="{F59ABAE7-AE81-824A-ABFD-C6E0E678BF2B}"/>
          </ac:picMkLst>
        </pc:picChg>
        <pc:picChg chg="add mod">
          <ac:chgData name="Kun Suo" userId="41c30799-3a2b-4880-86a3-8488be07954a" providerId="ADAL" clId="{3D1515C4-2CEA-E245-9AAD-EA128342AF4F}" dt="2019-12-01T02:37:53.346" v="2016" actId="1076"/>
          <ac:picMkLst>
            <pc:docMk/>
            <pc:sldMk cId="2301786241" sldId="474"/>
            <ac:picMk id="10" creationId="{2EF8CF9C-AE42-3945-9429-437BD2B3F9CF}"/>
          </ac:picMkLst>
        </pc:picChg>
        <pc:picChg chg="add mod">
          <ac:chgData name="Kun Suo" userId="41c30799-3a2b-4880-86a3-8488be07954a" providerId="ADAL" clId="{3D1515C4-2CEA-E245-9AAD-EA128342AF4F}" dt="2019-12-01T02:38:16.587" v="2020" actId="1076"/>
          <ac:picMkLst>
            <pc:docMk/>
            <pc:sldMk cId="2301786241" sldId="474"/>
            <ac:picMk id="11" creationId="{2335EAB9-6E1A-D549-9FF8-A4A6C3BF3EF7}"/>
          </ac:picMkLst>
        </pc:picChg>
        <pc:picChg chg="del">
          <ac:chgData name="Kun Suo" userId="41c30799-3a2b-4880-86a3-8488be07954a" providerId="ADAL" clId="{3D1515C4-2CEA-E245-9AAD-EA128342AF4F}" dt="2019-12-01T02:33:23.226" v="1885" actId="478"/>
          <ac:picMkLst>
            <pc:docMk/>
            <pc:sldMk cId="2301786241" sldId="474"/>
            <ac:picMk id="12" creationId="{AFA60CD8-4EB4-9942-834B-6C5D8F09D55A}"/>
          </ac:picMkLst>
        </pc:picChg>
        <pc:picChg chg="del">
          <ac:chgData name="Kun Suo" userId="41c30799-3a2b-4880-86a3-8488be07954a" providerId="ADAL" clId="{3D1515C4-2CEA-E245-9AAD-EA128342AF4F}" dt="2019-12-01T02:33:23.226" v="1885" actId="478"/>
          <ac:picMkLst>
            <pc:docMk/>
            <pc:sldMk cId="2301786241" sldId="474"/>
            <ac:picMk id="14" creationId="{B8CD68E8-68ED-4542-9107-02CE99808EA0}"/>
          </ac:picMkLst>
        </pc:picChg>
        <pc:picChg chg="add mod">
          <ac:chgData name="Kun Suo" userId="41c30799-3a2b-4880-86a3-8488be07954a" providerId="ADAL" clId="{3D1515C4-2CEA-E245-9AAD-EA128342AF4F}" dt="2019-12-01T02:37:11.247" v="2007" actId="1076"/>
          <ac:picMkLst>
            <pc:docMk/>
            <pc:sldMk cId="2301786241" sldId="474"/>
            <ac:picMk id="28" creationId="{D45B64EF-CF76-9841-A554-451B756990A9}"/>
          </ac:picMkLst>
        </pc:picChg>
        <pc:cxnChg chg="del">
          <ac:chgData name="Kun Suo" userId="41c30799-3a2b-4880-86a3-8488be07954a" providerId="ADAL" clId="{3D1515C4-2CEA-E245-9AAD-EA128342AF4F}" dt="2019-12-01T02:33:23.226" v="1885" actId="478"/>
          <ac:cxnSpMkLst>
            <pc:docMk/>
            <pc:sldMk cId="2301786241" sldId="474"/>
            <ac:cxnSpMk id="18" creationId="{845D1E11-DAEC-6545-B7C5-46431436DD13}"/>
          </ac:cxnSpMkLst>
        </pc:cxnChg>
        <pc:cxnChg chg="del">
          <ac:chgData name="Kun Suo" userId="41c30799-3a2b-4880-86a3-8488be07954a" providerId="ADAL" clId="{3D1515C4-2CEA-E245-9AAD-EA128342AF4F}" dt="2019-12-01T02:33:23.226" v="1885" actId="478"/>
          <ac:cxnSpMkLst>
            <pc:docMk/>
            <pc:sldMk cId="2301786241" sldId="474"/>
            <ac:cxnSpMk id="20" creationId="{4F083726-0337-A24A-9F25-433527A9E2B2}"/>
          </ac:cxnSpMkLst>
        </pc:cxnChg>
        <pc:cxnChg chg="del">
          <ac:chgData name="Kun Suo" userId="41c30799-3a2b-4880-86a3-8488be07954a" providerId="ADAL" clId="{3D1515C4-2CEA-E245-9AAD-EA128342AF4F}" dt="2019-12-01T02:33:23.226" v="1885" actId="478"/>
          <ac:cxnSpMkLst>
            <pc:docMk/>
            <pc:sldMk cId="2301786241" sldId="474"/>
            <ac:cxnSpMk id="22" creationId="{2AFEAFD7-A79B-6A4E-985C-131680C9ACFD}"/>
          </ac:cxnSpMkLst>
        </pc:cxnChg>
        <pc:cxnChg chg="mod">
          <ac:chgData name="Kun Suo" userId="41c30799-3a2b-4880-86a3-8488be07954a" providerId="ADAL" clId="{3D1515C4-2CEA-E245-9AAD-EA128342AF4F}" dt="2019-12-01T02:33:20.751" v="1884" actId="478"/>
          <ac:cxnSpMkLst>
            <pc:docMk/>
            <pc:sldMk cId="2301786241" sldId="474"/>
            <ac:cxnSpMk id="26" creationId="{5B6D1842-700D-E848-9C16-0D5F9EB66F4C}"/>
          </ac:cxnSpMkLst>
        </pc:cxnChg>
        <pc:cxnChg chg="mod">
          <ac:chgData name="Kun Suo" userId="41c30799-3a2b-4880-86a3-8488be07954a" providerId="ADAL" clId="{3D1515C4-2CEA-E245-9AAD-EA128342AF4F}" dt="2019-12-01T02:33:20.751" v="1884" actId="478"/>
          <ac:cxnSpMkLst>
            <pc:docMk/>
            <pc:sldMk cId="2301786241" sldId="474"/>
            <ac:cxnSpMk id="27" creationId="{263B9E42-69AC-304F-A5DA-72C7FD352508}"/>
          </ac:cxnSpMkLst>
        </pc:cxnChg>
        <pc:cxnChg chg="mod">
          <ac:chgData name="Kun Suo" userId="41c30799-3a2b-4880-86a3-8488be07954a" providerId="ADAL" clId="{3D1515C4-2CEA-E245-9AAD-EA128342AF4F}" dt="2019-12-01T02:33:20.751" v="1884" actId="478"/>
          <ac:cxnSpMkLst>
            <pc:docMk/>
            <pc:sldMk cId="2301786241" sldId="474"/>
            <ac:cxnSpMk id="29" creationId="{4F647FAE-72AA-E243-8C7B-2278ECB98D69}"/>
          </ac:cxnSpMkLst>
        </pc:cxnChg>
        <pc:cxnChg chg="mod">
          <ac:chgData name="Kun Suo" userId="41c30799-3a2b-4880-86a3-8488be07954a" providerId="ADAL" clId="{3D1515C4-2CEA-E245-9AAD-EA128342AF4F}" dt="2019-12-01T02:33:20.751" v="1884" actId="478"/>
          <ac:cxnSpMkLst>
            <pc:docMk/>
            <pc:sldMk cId="2301786241" sldId="474"/>
            <ac:cxnSpMk id="30" creationId="{85FAA4ED-34F7-9345-93C6-E7AF0649AEDA}"/>
          </ac:cxnSpMkLst>
        </pc:cxnChg>
      </pc:sldChg>
      <pc:sldChg chg="addSp delSp modSp add">
        <pc:chgData name="Kun Suo" userId="41c30799-3a2b-4880-86a3-8488be07954a" providerId="ADAL" clId="{3D1515C4-2CEA-E245-9AAD-EA128342AF4F}" dt="2019-12-01T02:44:43.468" v="2132" actId="27636"/>
        <pc:sldMkLst>
          <pc:docMk/>
          <pc:sldMk cId="229700776" sldId="475"/>
        </pc:sldMkLst>
        <pc:spChg chg="mod">
          <ac:chgData name="Kun Suo" userId="41c30799-3a2b-4880-86a3-8488be07954a" providerId="ADAL" clId="{3D1515C4-2CEA-E245-9AAD-EA128342AF4F}" dt="2019-12-01T02:41:19.389" v="2024"/>
          <ac:spMkLst>
            <pc:docMk/>
            <pc:sldMk cId="229700776" sldId="475"/>
            <ac:spMk id="2" creationId="{A1B159B2-EEB6-6B43-BD2E-E2F6BAE6D2B7}"/>
          </ac:spMkLst>
        </pc:spChg>
        <pc:spChg chg="mod">
          <ac:chgData name="Kun Suo" userId="41c30799-3a2b-4880-86a3-8488be07954a" providerId="ADAL" clId="{3D1515C4-2CEA-E245-9AAD-EA128342AF4F}" dt="2019-12-01T02:44:43.468" v="2132" actId="27636"/>
          <ac:spMkLst>
            <pc:docMk/>
            <pc:sldMk cId="229700776" sldId="475"/>
            <ac:spMk id="5" creationId="{73923078-34A8-CC43-92C8-FD547787C5F9}"/>
          </ac:spMkLst>
        </pc:spChg>
        <pc:picChg chg="add mod">
          <ac:chgData name="Kun Suo" userId="41c30799-3a2b-4880-86a3-8488be07954a" providerId="ADAL" clId="{3D1515C4-2CEA-E245-9AAD-EA128342AF4F}" dt="2019-12-01T02:43:36.767" v="2120" actId="1076"/>
          <ac:picMkLst>
            <pc:docMk/>
            <pc:sldMk cId="229700776" sldId="475"/>
            <ac:picMk id="6" creationId="{DB892A85-5741-1B47-8D84-63519BADD81B}"/>
          </ac:picMkLst>
        </pc:picChg>
        <pc:picChg chg="add del mod">
          <ac:chgData name="Kun Suo" userId="41c30799-3a2b-4880-86a3-8488be07954a" providerId="ADAL" clId="{3D1515C4-2CEA-E245-9AAD-EA128342AF4F}" dt="2019-12-01T02:44:01.567" v="2123" actId="478"/>
          <ac:picMkLst>
            <pc:docMk/>
            <pc:sldMk cId="229700776" sldId="475"/>
            <ac:picMk id="7" creationId="{CD3A54DC-5425-D14C-B8B1-6ED35264F076}"/>
          </ac:picMkLst>
        </pc:picChg>
        <pc:picChg chg="add mod">
          <ac:chgData name="Kun Suo" userId="41c30799-3a2b-4880-86a3-8488be07954a" providerId="ADAL" clId="{3D1515C4-2CEA-E245-9AAD-EA128342AF4F}" dt="2019-12-01T02:44:15.608" v="2128" actId="1076"/>
          <ac:picMkLst>
            <pc:docMk/>
            <pc:sldMk cId="229700776" sldId="475"/>
            <ac:picMk id="8" creationId="{721C7FB0-F43B-C04B-831F-7949931D981A}"/>
          </ac:picMkLst>
        </pc:picChg>
      </pc:sldChg>
      <pc:sldChg chg="addSp delSp modSp add">
        <pc:chgData name="Kun Suo" userId="41c30799-3a2b-4880-86a3-8488be07954a" providerId="ADAL" clId="{3D1515C4-2CEA-E245-9AAD-EA128342AF4F}" dt="2019-12-01T02:52:08.852" v="2405" actId="1076"/>
        <pc:sldMkLst>
          <pc:docMk/>
          <pc:sldMk cId="3465392135" sldId="476"/>
        </pc:sldMkLst>
        <pc:spChg chg="mod">
          <ac:chgData name="Kun Suo" userId="41c30799-3a2b-4880-86a3-8488be07954a" providerId="ADAL" clId="{3D1515C4-2CEA-E245-9AAD-EA128342AF4F}" dt="2019-12-01T02:51:49.527" v="2399" actId="27636"/>
          <ac:spMkLst>
            <pc:docMk/>
            <pc:sldMk cId="3465392135" sldId="476"/>
            <ac:spMk id="5" creationId="{73923078-34A8-CC43-92C8-FD547787C5F9}"/>
          </ac:spMkLst>
        </pc:spChg>
        <pc:picChg chg="del">
          <ac:chgData name="Kun Suo" userId="41c30799-3a2b-4880-86a3-8488be07954a" providerId="ADAL" clId="{3D1515C4-2CEA-E245-9AAD-EA128342AF4F}" dt="2019-12-01T02:51:16.017" v="2391" actId="478"/>
          <ac:picMkLst>
            <pc:docMk/>
            <pc:sldMk cId="3465392135" sldId="476"/>
            <ac:picMk id="6" creationId="{DB892A85-5741-1B47-8D84-63519BADD81B}"/>
          </ac:picMkLst>
        </pc:picChg>
        <pc:picChg chg="add mod">
          <ac:chgData name="Kun Suo" userId="41c30799-3a2b-4880-86a3-8488be07954a" providerId="ADAL" clId="{3D1515C4-2CEA-E245-9AAD-EA128342AF4F}" dt="2019-12-01T02:51:42.126" v="2393" actId="1076"/>
          <ac:picMkLst>
            <pc:docMk/>
            <pc:sldMk cId="3465392135" sldId="476"/>
            <ac:picMk id="7" creationId="{B7F8F83F-3A1C-A84E-A845-CEF139F5029A}"/>
          </ac:picMkLst>
        </pc:picChg>
        <pc:picChg chg="del">
          <ac:chgData name="Kun Suo" userId="41c30799-3a2b-4880-86a3-8488be07954a" providerId="ADAL" clId="{3D1515C4-2CEA-E245-9AAD-EA128342AF4F}" dt="2019-12-01T02:51:15.143" v="2390" actId="478"/>
          <ac:picMkLst>
            <pc:docMk/>
            <pc:sldMk cId="3465392135" sldId="476"/>
            <ac:picMk id="8" creationId="{721C7FB0-F43B-C04B-831F-7949931D981A}"/>
          </ac:picMkLst>
        </pc:picChg>
        <pc:picChg chg="add mod">
          <ac:chgData name="Kun Suo" userId="41c30799-3a2b-4880-86a3-8488be07954a" providerId="ADAL" clId="{3D1515C4-2CEA-E245-9AAD-EA128342AF4F}" dt="2019-12-01T02:51:59.207" v="2401" actId="1076"/>
          <ac:picMkLst>
            <pc:docMk/>
            <pc:sldMk cId="3465392135" sldId="476"/>
            <ac:picMk id="9" creationId="{F2178743-54EB-AD4F-A29C-AC1308015DD1}"/>
          </ac:picMkLst>
        </pc:picChg>
        <pc:picChg chg="add mod">
          <ac:chgData name="Kun Suo" userId="41c30799-3a2b-4880-86a3-8488be07954a" providerId="ADAL" clId="{3D1515C4-2CEA-E245-9AAD-EA128342AF4F}" dt="2019-12-01T02:52:08.852" v="2405" actId="1076"/>
          <ac:picMkLst>
            <pc:docMk/>
            <pc:sldMk cId="3465392135" sldId="476"/>
            <ac:picMk id="10" creationId="{23B3A881-3E1C-F540-AD0F-320D0CB524D8}"/>
          </ac:picMkLst>
        </pc:picChg>
      </pc:sldChg>
      <pc:sldChg chg="addSp delSp modSp add">
        <pc:chgData name="Kun Suo" userId="41c30799-3a2b-4880-86a3-8488be07954a" providerId="ADAL" clId="{3D1515C4-2CEA-E245-9AAD-EA128342AF4F}" dt="2019-12-01T02:56:24.148" v="2594" actId="20577"/>
        <pc:sldMkLst>
          <pc:docMk/>
          <pc:sldMk cId="2602132573" sldId="477"/>
        </pc:sldMkLst>
        <pc:spChg chg="del">
          <ac:chgData name="Kun Suo" userId="41c30799-3a2b-4880-86a3-8488be07954a" providerId="ADAL" clId="{3D1515C4-2CEA-E245-9AAD-EA128342AF4F}" dt="2019-12-01T02:52:45.808" v="2408" actId="478"/>
          <ac:spMkLst>
            <pc:docMk/>
            <pc:sldMk cId="2602132573" sldId="477"/>
            <ac:spMk id="5" creationId="{73923078-34A8-CC43-92C8-FD547787C5F9}"/>
          </ac:spMkLst>
        </pc:spChg>
        <pc:spChg chg="add del mod">
          <ac:chgData name="Kun Suo" userId="41c30799-3a2b-4880-86a3-8488be07954a" providerId="ADAL" clId="{3D1515C4-2CEA-E245-9AAD-EA128342AF4F}" dt="2019-12-01T02:52:47.652" v="2409" actId="478"/>
          <ac:spMkLst>
            <pc:docMk/>
            <pc:sldMk cId="2602132573" sldId="477"/>
            <ac:spMk id="8" creationId="{229E40BB-36C2-E740-AFCF-032CB81C46ED}"/>
          </ac:spMkLst>
        </pc:spChg>
        <pc:spChg chg="add mod">
          <ac:chgData name="Kun Suo" userId="41c30799-3a2b-4880-86a3-8488be07954a" providerId="ADAL" clId="{3D1515C4-2CEA-E245-9AAD-EA128342AF4F}" dt="2019-12-01T02:56:24.148" v="2594" actId="20577"/>
          <ac:spMkLst>
            <pc:docMk/>
            <pc:sldMk cId="2602132573" sldId="477"/>
            <ac:spMk id="11" creationId="{387B1AB7-E081-4F48-88D7-BBB03A984591}"/>
          </ac:spMkLst>
        </pc:spChg>
        <pc:picChg chg="del">
          <ac:chgData name="Kun Suo" userId="41c30799-3a2b-4880-86a3-8488be07954a" providerId="ADAL" clId="{3D1515C4-2CEA-E245-9AAD-EA128342AF4F}" dt="2019-12-01T02:52:41.168" v="2407" actId="478"/>
          <ac:picMkLst>
            <pc:docMk/>
            <pc:sldMk cId="2602132573" sldId="477"/>
            <ac:picMk id="7" creationId="{B7F8F83F-3A1C-A84E-A845-CEF139F5029A}"/>
          </ac:picMkLst>
        </pc:picChg>
        <pc:picChg chg="del">
          <ac:chgData name="Kun Suo" userId="41c30799-3a2b-4880-86a3-8488be07954a" providerId="ADAL" clId="{3D1515C4-2CEA-E245-9AAD-EA128342AF4F}" dt="2019-12-01T02:52:41.168" v="2407" actId="478"/>
          <ac:picMkLst>
            <pc:docMk/>
            <pc:sldMk cId="2602132573" sldId="477"/>
            <ac:picMk id="9" creationId="{F2178743-54EB-AD4F-A29C-AC1308015DD1}"/>
          </ac:picMkLst>
        </pc:picChg>
        <pc:picChg chg="del">
          <ac:chgData name="Kun Suo" userId="41c30799-3a2b-4880-86a3-8488be07954a" providerId="ADAL" clId="{3D1515C4-2CEA-E245-9AAD-EA128342AF4F}" dt="2019-12-01T02:52:41.168" v="2407" actId="478"/>
          <ac:picMkLst>
            <pc:docMk/>
            <pc:sldMk cId="2602132573" sldId="477"/>
            <ac:picMk id="10" creationId="{23B3A881-3E1C-F540-AD0F-320D0CB524D8}"/>
          </ac:picMkLst>
        </pc:picChg>
        <pc:picChg chg="add del">
          <ac:chgData name="Kun Suo" userId="41c30799-3a2b-4880-86a3-8488be07954a" providerId="ADAL" clId="{3D1515C4-2CEA-E245-9AAD-EA128342AF4F}" dt="2019-12-01T02:53:01.263" v="2420" actId="478"/>
          <ac:picMkLst>
            <pc:docMk/>
            <pc:sldMk cId="2602132573" sldId="477"/>
            <ac:picMk id="12" creationId="{5B9C3ABF-03CE-794B-9A02-62E586A9220E}"/>
          </ac:picMkLst>
        </pc:picChg>
        <pc:picChg chg="add del">
          <ac:chgData name="Kun Suo" userId="41c30799-3a2b-4880-86a3-8488be07954a" providerId="ADAL" clId="{3D1515C4-2CEA-E245-9AAD-EA128342AF4F}" dt="2019-12-01T02:54:32.843" v="2541" actId="478"/>
          <ac:picMkLst>
            <pc:docMk/>
            <pc:sldMk cId="2602132573" sldId="477"/>
            <ac:picMk id="13" creationId="{602C4F21-B7A9-1F45-8049-8A5F2EAECB04}"/>
          </ac:picMkLst>
        </pc:picChg>
        <pc:picChg chg="add del">
          <ac:chgData name="Kun Suo" userId="41c30799-3a2b-4880-86a3-8488be07954a" providerId="ADAL" clId="{3D1515C4-2CEA-E245-9AAD-EA128342AF4F}" dt="2019-12-01T02:54:34.324" v="2542" actId="478"/>
          <ac:picMkLst>
            <pc:docMk/>
            <pc:sldMk cId="2602132573" sldId="477"/>
            <ac:picMk id="14" creationId="{12CB9C26-A0F1-1449-8502-B28F46F8B0A0}"/>
          </ac:picMkLst>
        </pc:picChg>
        <pc:picChg chg="add del">
          <ac:chgData name="Kun Suo" userId="41c30799-3a2b-4880-86a3-8488be07954a" providerId="ADAL" clId="{3D1515C4-2CEA-E245-9AAD-EA128342AF4F}" dt="2019-12-01T02:54:34.324" v="2542" actId="478"/>
          <ac:picMkLst>
            <pc:docMk/>
            <pc:sldMk cId="2602132573" sldId="477"/>
            <ac:picMk id="15" creationId="{5788949C-F697-E940-B2DB-C1D7226845E9}"/>
          </ac:picMkLst>
        </pc:picChg>
        <pc:picChg chg="add del">
          <ac:chgData name="Kun Suo" userId="41c30799-3a2b-4880-86a3-8488be07954a" providerId="ADAL" clId="{3D1515C4-2CEA-E245-9AAD-EA128342AF4F}" dt="2019-12-01T02:54:34.324" v="2542" actId="478"/>
          <ac:picMkLst>
            <pc:docMk/>
            <pc:sldMk cId="2602132573" sldId="477"/>
            <ac:picMk id="16" creationId="{DFA93E09-D444-DA44-B0BC-6F0F2BCC29D3}"/>
          </ac:picMkLst>
        </pc:picChg>
        <pc:picChg chg="add mod">
          <ac:chgData name="Kun Suo" userId="41c30799-3a2b-4880-86a3-8488be07954a" providerId="ADAL" clId="{3D1515C4-2CEA-E245-9AAD-EA128342AF4F}" dt="2019-12-01T02:53:03.469" v="2422" actId="1076"/>
          <ac:picMkLst>
            <pc:docMk/>
            <pc:sldMk cId="2602132573" sldId="477"/>
            <ac:picMk id="17" creationId="{075AA45C-BC93-B34E-A88C-03901348187E}"/>
          </ac:picMkLst>
        </pc:picChg>
        <pc:picChg chg="add mod">
          <ac:chgData name="Kun Suo" userId="41c30799-3a2b-4880-86a3-8488be07954a" providerId="ADAL" clId="{3D1515C4-2CEA-E245-9AAD-EA128342AF4F}" dt="2019-12-01T02:54:51.049" v="2545" actId="1076"/>
          <ac:picMkLst>
            <pc:docMk/>
            <pc:sldMk cId="2602132573" sldId="477"/>
            <ac:picMk id="18" creationId="{CC595EAD-5AAD-C047-AF98-B634E2438F8A}"/>
          </ac:picMkLst>
        </pc:picChg>
        <pc:picChg chg="add mod">
          <ac:chgData name="Kun Suo" userId="41c30799-3a2b-4880-86a3-8488be07954a" providerId="ADAL" clId="{3D1515C4-2CEA-E245-9AAD-EA128342AF4F}" dt="2019-12-01T02:55:04.320" v="2547" actId="1076"/>
          <ac:picMkLst>
            <pc:docMk/>
            <pc:sldMk cId="2602132573" sldId="477"/>
            <ac:picMk id="19" creationId="{A8AA3489-E590-1D47-BB0D-24E9018419CC}"/>
          </ac:picMkLst>
        </pc:picChg>
        <pc:picChg chg="add mod">
          <ac:chgData name="Kun Suo" userId="41c30799-3a2b-4880-86a3-8488be07954a" providerId="ADAL" clId="{3D1515C4-2CEA-E245-9AAD-EA128342AF4F}" dt="2019-12-01T02:55:18.073" v="2550" actId="1076"/>
          <ac:picMkLst>
            <pc:docMk/>
            <pc:sldMk cId="2602132573" sldId="477"/>
            <ac:picMk id="20" creationId="{3CF521C5-7D47-6D4E-8FBC-AC7CAB928371}"/>
          </ac:picMkLst>
        </pc:picChg>
        <pc:picChg chg="add mod">
          <ac:chgData name="Kun Suo" userId="41c30799-3a2b-4880-86a3-8488be07954a" providerId="ADAL" clId="{3D1515C4-2CEA-E245-9AAD-EA128342AF4F}" dt="2019-12-01T02:55:34.696" v="2553" actId="1076"/>
          <ac:picMkLst>
            <pc:docMk/>
            <pc:sldMk cId="2602132573" sldId="477"/>
            <ac:picMk id="21" creationId="{3F5D4EA4-F553-1142-BCA4-7BE51822FC39}"/>
          </ac:picMkLst>
        </pc:picChg>
      </pc:sldChg>
      <pc:sldChg chg="addSp delSp modSp add">
        <pc:chgData name="Kun Suo" userId="41c30799-3a2b-4880-86a3-8488be07954a" providerId="ADAL" clId="{3D1515C4-2CEA-E245-9AAD-EA128342AF4F}" dt="2019-12-01T03:01:39.463" v="2982" actId="1076"/>
        <pc:sldMkLst>
          <pc:docMk/>
          <pc:sldMk cId="479064482" sldId="478"/>
        </pc:sldMkLst>
        <pc:spChg chg="mod">
          <ac:chgData name="Kun Suo" userId="41c30799-3a2b-4880-86a3-8488be07954a" providerId="ADAL" clId="{3D1515C4-2CEA-E245-9AAD-EA128342AF4F}" dt="2019-12-01T02:56:34.441" v="2605" actId="20577"/>
          <ac:spMkLst>
            <pc:docMk/>
            <pc:sldMk cId="479064482" sldId="478"/>
            <ac:spMk id="2" creationId="{8FA116F8-A750-FD47-989C-DCB86CDED521}"/>
          </ac:spMkLst>
        </pc:spChg>
        <pc:spChg chg="del">
          <ac:chgData name="Kun Suo" userId="41c30799-3a2b-4880-86a3-8488be07954a" providerId="ADAL" clId="{3D1515C4-2CEA-E245-9AAD-EA128342AF4F}" dt="2019-12-01T02:56:41.751" v="2606" actId="3680"/>
          <ac:spMkLst>
            <pc:docMk/>
            <pc:sldMk cId="479064482" sldId="478"/>
            <ac:spMk id="5" creationId="{2DF42932-7E30-394E-9586-C1C149568DBB}"/>
          </ac:spMkLst>
        </pc:spChg>
        <pc:graphicFrameChg chg="add mod modGraphic">
          <ac:chgData name="Kun Suo" userId="41c30799-3a2b-4880-86a3-8488be07954a" providerId="ADAL" clId="{3D1515C4-2CEA-E245-9AAD-EA128342AF4F}" dt="2019-12-01T03:01:39.463" v="2982" actId="1076"/>
          <ac:graphicFrameMkLst>
            <pc:docMk/>
            <pc:sldMk cId="479064482" sldId="478"/>
            <ac:graphicFrameMk id="6" creationId="{4271D506-9977-2143-8E69-9BB6B2E06BC6}"/>
          </ac:graphicFrameMkLst>
        </pc:graphicFrameChg>
      </pc:sldChg>
      <pc:sldChg chg="addSp delSp modSp add">
        <pc:chgData name="Kun Suo" userId="41c30799-3a2b-4880-86a3-8488be07954a" providerId="ADAL" clId="{3D1515C4-2CEA-E245-9AAD-EA128342AF4F}" dt="2019-12-01T03:07:29.154" v="3133" actId="1076"/>
        <pc:sldMkLst>
          <pc:docMk/>
          <pc:sldMk cId="3253359085" sldId="479"/>
        </pc:sldMkLst>
        <pc:spChg chg="mod">
          <ac:chgData name="Kun Suo" userId="41c30799-3a2b-4880-86a3-8488be07954a" providerId="ADAL" clId="{3D1515C4-2CEA-E245-9AAD-EA128342AF4F}" dt="2019-12-01T03:03:07.927" v="3011" actId="20577"/>
          <ac:spMkLst>
            <pc:docMk/>
            <pc:sldMk cId="3253359085" sldId="479"/>
            <ac:spMk id="2" creationId="{24CD6613-4B43-7D42-A1EB-038D831758EC}"/>
          </ac:spMkLst>
        </pc:spChg>
        <pc:spChg chg="mod">
          <ac:chgData name="Kun Suo" userId="41c30799-3a2b-4880-86a3-8488be07954a" providerId="ADAL" clId="{3D1515C4-2CEA-E245-9AAD-EA128342AF4F}" dt="2019-12-01T03:05:39.801" v="3118" actId="14100"/>
          <ac:spMkLst>
            <pc:docMk/>
            <pc:sldMk cId="3253359085" sldId="479"/>
            <ac:spMk id="5" creationId="{0A7099BC-661F-E549-99E6-FEFA2813569A}"/>
          </ac:spMkLst>
        </pc:spChg>
        <pc:picChg chg="add del mod">
          <ac:chgData name="Kun Suo" userId="41c30799-3a2b-4880-86a3-8488be07954a" providerId="ADAL" clId="{3D1515C4-2CEA-E245-9AAD-EA128342AF4F}" dt="2019-12-01T03:06:02.458" v="3121" actId="478"/>
          <ac:picMkLst>
            <pc:docMk/>
            <pc:sldMk cId="3253359085" sldId="479"/>
            <ac:picMk id="6" creationId="{8B2DAF94-FA04-D546-85DA-727035B22281}"/>
          </ac:picMkLst>
        </pc:picChg>
        <pc:picChg chg="add del mod">
          <ac:chgData name="Kun Suo" userId="41c30799-3a2b-4880-86a3-8488be07954a" providerId="ADAL" clId="{3D1515C4-2CEA-E245-9AAD-EA128342AF4F}" dt="2019-12-01T03:06:11.550" v="3124" actId="478"/>
          <ac:picMkLst>
            <pc:docMk/>
            <pc:sldMk cId="3253359085" sldId="479"/>
            <ac:picMk id="7" creationId="{0AC90B75-3455-FB44-A953-1DEFC982FC26}"/>
          </ac:picMkLst>
        </pc:picChg>
        <pc:picChg chg="add mod">
          <ac:chgData name="Kun Suo" userId="41c30799-3a2b-4880-86a3-8488be07954a" providerId="ADAL" clId="{3D1515C4-2CEA-E245-9AAD-EA128342AF4F}" dt="2019-12-01T03:06:29.586" v="3128" actId="14100"/>
          <ac:picMkLst>
            <pc:docMk/>
            <pc:sldMk cId="3253359085" sldId="479"/>
            <ac:picMk id="8" creationId="{D7D0B235-3203-9E46-B2A0-8E172C58E1DC}"/>
          </ac:picMkLst>
        </pc:picChg>
        <pc:picChg chg="add del">
          <ac:chgData name="Kun Suo" userId="41c30799-3a2b-4880-86a3-8488be07954a" providerId="ADAL" clId="{3D1515C4-2CEA-E245-9AAD-EA128342AF4F}" dt="2019-12-01T03:07:03.612" v="3130" actId="478"/>
          <ac:picMkLst>
            <pc:docMk/>
            <pc:sldMk cId="3253359085" sldId="479"/>
            <ac:picMk id="9" creationId="{77EE4816-B51E-334E-A700-9A6CAFF2B3F2}"/>
          </ac:picMkLst>
        </pc:picChg>
        <pc:picChg chg="add mod">
          <ac:chgData name="Kun Suo" userId="41c30799-3a2b-4880-86a3-8488be07954a" providerId="ADAL" clId="{3D1515C4-2CEA-E245-9AAD-EA128342AF4F}" dt="2019-12-01T03:07:29.154" v="3133" actId="1076"/>
          <ac:picMkLst>
            <pc:docMk/>
            <pc:sldMk cId="3253359085" sldId="479"/>
            <ac:picMk id="10" creationId="{747A582F-B98D-E041-BBA2-D5593DC99786}"/>
          </ac:picMkLst>
        </pc:pic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3/22/20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3/22/20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Decentralized Structure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62400" cy="5137150"/>
          </a:xfrm>
        </p:spPr>
        <p:txBody>
          <a:bodyPr>
            <a:normAutofit/>
          </a:bodyPr>
          <a:lstStyle/>
          <a:p>
            <a:r>
              <a:rPr lang="en-US" sz="2800" dirty="0"/>
              <a:t>Who to manage the nodes in </a:t>
            </a:r>
            <a:r>
              <a:rPr lang="en-US" sz="2800" dirty="0" err="1"/>
              <a:t>Akka</a:t>
            </a:r>
            <a:r>
              <a:rPr lang="en-US" sz="2800" dirty="0"/>
              <a:t> cluster?</a:t>
            </a:r>
          </a:p>
          <a:p>
            <a:pPr lvl="1"/>
            <a:r>
              <a:rPr lang="en-US" sz="1800" dirty="0"/>
              <a:t>Nodes are divided into Leader nodes and non-Leader nodes.</a:t>
            </a:r>
          </a:p>
          <a:p>
            <a:pPr lvl="1"/>
            <a:endParaRPr lang="en-US" sz="1800" dirty="0"/>
          </a:p>
          <a:p>
            <a:pPr lvl="1"/>
            <a:r>
              <a:rPr lang="en-US" sz="1800" dirty="0"/>
              <a:t>Compared with non-Leader nodes, the Leader node only adds the function of adding and removing nodes responsible for the node.</a:t>
            </a:r>
          </a:p>
          <a:p>
            <a:pPr lvl="1"/>
            <a:endParaRPr lang="en-US" sz="1800" dirty="0"/>
          </a:p>
          <a:p>
            <a:pPr lvl="1"/>
            <a:r>
              <a:rPr lang="en-US" sz="1800" dirty="0"/>
              <a:t>All nodes are equal in the decentralized structure</a:t>
            </a:r>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638800" y="1278939"/>
            <a:ext cx="825867" cy="369332"/>
          </a:xfrm>
          <a:prstGeom prst="rect">
            <a:avLst/>
          </a:prstGeom>
          <a:noFill/>
        </p:spPr>
        <p:txBody>
          <a:bodyPr wrap="none" rtlCol="0">
            <a:spAutoFit/>
          </a:bodyPr>
          <a:lstStyle/>
          <a:p>
            <a:r>
              <a:rPr lang="en-US" dirty="0"/>
              <a:t>Leader</a:t>
            </a:r>
          </a:p>
        </p:txBody>
      </p:sp>
      <p:sp>
        <p:nvSpPr>
          <p:cNvPr id="25" name="TextBox 24">
            <a:extLst>
              <a:ext uri="{FF2B5EF4-FFF2-40B4-BE49-F238E27FC236}">
                <a16:creationId xmlns:a16="http://schemas.microsoft.com/office/drawing/2014/main" id="{BC71122D-8A7E-BF46-87AE-8B00AA1D2ADB}"/>
              </a:ext>
            </a:extLst>
          </p:cNvPr>
          <p:cNvSpPr txBox="1"/>
          <p:nvPr/>
        </p:nvSpPr>
        <p:spPr>
          <a:xfrm>
            <a:off x="5150607" y="5872580"/>
            <a:ext cx="1289135" cy="369332"/>
          </a:xfrm>
          <a:prstGeom prst="rect">
            <a:avLst/>
          </a:prstGeom>
          <a:noFill/>
        </p:spPr>
        <p:txBody>
          <a:bodyPr wrap="none" rtlCol="0">
            <a:spAutoFit/>
          </a:bodyPr>
          <a:lstStyle/>
          <a:p>
            <a:r>
              <a:rPr lang="en-US"/>
              <a:t>Non-Leader</a:t>
            </a:r>
            <a:endParaRPr lang="en-US" dirty="0"/>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1289135" cy="369332"/>
          </a:xfrm>
          <a:prstGeom prst="rect">
            <a:avLst/>
          </a:prstGeom>
          <a:noFill/>
        </p:spPr>
        <p:txBody>
          <a:bodyPr wrap="none" rtlCol="0">
            <a:spAutoFit/>
          </a:bodyPr>
          <a:lstStyle/>
          <a:p>
            <a:r>
              <a:rPr lang="en-US" dirty="0"/>
              <a:t>Non-Leader</a:t>
            </a:r>
          </a:p>
        </p:txBody>
      </p:sp>
      <p:sp>
        <p:nvSpPr>
          <p:cNvPr id="27" name="TextBox 26">
            <a:extLst>
              <a:ext uri="{FF2B5EF4-FFF2-40B4-BE49-F238E27FC236}">
                <a16:creationId xmlns:a16="http://schemas.microsoft.com/office/drawing/2014/main" id="{B3F1C699-39D5-3A41-AA67-2E60585B52AC}"/>
              </a:ext>
            </a:extLst>
          </p:cNvPr>
          <p:cNvSpPr txBox="1"/>
          <p:nvPr/>
        </p:nvSpPr>
        <p:spPr>
          <a:xfrm>
            <a:off x="7866726" y="4369874"/>
            <a:ext cx="1289135" cy="369332"/>
          </a:xfrm>
          <a:prstGeom prst="rect">
            <a:avLst/>
          </a:prstGeom>
          <a:noFill/>
        </p:spPr>
        <p:txBody>
          <a:bodyPr wrap="none" rtlCol="0">
            <a:spAutoFit/>
          </a:bodyPr>
          <a:lstStyle/>
          <a:p>
            <a:r>
              <a:rPr lang="en-US" dirty="0"/>
              <a:t>Non-Leader</a:t>
            </a:r>
          </a:p>
        </p:txBody>
      </p:sp>
    </p:spTree>
    <p:extLst>
      <p:ext uri="{BB962C8B-B14F-4D97-AF65-F5344CB8AC3E}">
        <p14:creationId xmlns:p14="http://schemas.microsoft.com/office/powerpoint/2010/main" val="48683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49406" cy="5137150"/>
          </a:xfrm>
        </p:spPr>
        <p:txBody>
          <a:bodyPr>
            <a:normAutofit/>
          </a:bodyPr>
          <a:lstStyle/>
          <a:p>
            <a:r>
              <a:rPr lang="en-US" sz="2800" dirty="0"/>
              <a:t>How to transmit data in </a:t>
            </a:r>
            <a:r>
              <a:rPr lang="en-US" sz="2800" dirty="0" err="1"/>
              <a:t>Akka</a:t>
            </a:r>
            <a:r>
              <a:rPr lang="en-US" sz="2800" dirty="0"/>
              <a:t> cluster?</a:t>
            </a:r>
          </a:p>
          <a:p>
            <a:pPr lvl="1"/>
            <a:r>
              <a:rPr lang="en-US" sz="2000" dirty="0"/>
              <a:t>Suppose node 1 tries to modify X from 1 to 2, how to guarantee the data consistency?</a:t>
            </a:r>
          </a:p>
          <a:p>
            <a:pPr lvl="2"/>
            <a:r>
              <a:rPr lang="en-US" sz="1600" dirty="0"/>
              <a:t>Review distributed consensus in previous courses</a:t>
            </a:r>
            <a:endParaRPr lang="en-US" sz="1000" dirty="0"/>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926628" y="1291360"/>
            <a:ext cx="537327" cy="369332"/>
          </a:xfrm>
          <a:prstGeom prst="rect">
            <a:avLst/>
          </a:prstGeom>
          <a:noFill/>
        </p:spPr>
        <p:txBody>
          <a:bodyPr wrap="none" rtlCol="0">
            <a:spAutoFit/>
          </a:bodyPr>
          <a:lstStyle/>
          <a:p>
            <a:r>
              <a:rPr lang="en-US" dirty="0"/>
              <a:t>X=1</a:t>
            </a:r>
          </a:p>
        </p:txBody>
      </p:sp>
      <p:sp>
        <p:nvSpPr>
          <p:cNvPr id="25" name="TextBox 24">
            <a:extLst>
              <a:ext uri="{FF2B5EF4-FFF2-40B4-BE49-F238E27FC236}">
                <a16:creationId xmlns:a16="http://schemas.microsoft.com/office/drawing/2014/main" id="{BC71122D-8A7E-BF46-87AE-8B00AA1D2ADB}"/>
              </a:ext>
            </a:extLst>
          </p:cNvPr>
          <p:cNvSpPr txBox="1"/>
          <p:nvPr/>
        </p:nvSpPr>
        <p:spPr>
          <a:xfrm>
            <a:off x="5926628" y="5831277"/>
            <a:ext cx="537327" cy="369332"/>
          </a:xfrm>
          <a:prstGeom prst="rect">
            <a:avLst/>
          </a:prstGeom>
          <a:noFill/>
        </p:spPr>
        <p:txBody>
          <a:bodyPr wrap="none" rtlCol="0">
            <a:spAutoFit/>
          </a:bodyPr>
          <a:lstStyle/>
          <a:p>
            <a:r>
              <a:rPr lang="en-US" dirty="0"/>
              <a:t>X=1</a:t>
            </a:r>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537327" cy="369332"/>
          </a:xfrm>
          <a:prstGeom prst="rect">
            <a:avLst/>
          </a:prstGeom>
          <a:noFill/>
        </p:spPr>
        <p:txBody>
          <a:bodyPr wrap="none" rtlCol="0">
            <a:spAutoFit/>
          </a:bodyPr>
          <a:lstStyle/>
          <a:p>
            <a:r>
              <a:rPr lang="en-US" dirty="0"/>
              <a:t>X=1</a:t>
            </a:r>
          </a:p>
        </p:txBody>
      </p:sp>
      <p:sp>
        <p:nvSpPr>
          <p:cNvPr id="27" name="TextBox 26">
            <a:extLst>
              <a:ext uri="{FF2B5EF4-FFF2-40B4-BE49-F238E27FC236}">
                <a16:creationId xmlns:a16="http://schemas.microsoft.com/office/drawing/2014/main" id="{B3F1C699-39D5-3A41-AA67-2E60585B52AC}"/>
              </a:ext>
            </a:extLst>
          </p:cNvPr>
          <p:cNvSpPr txBox="1"/>
          <p:nvPr/>
        </p:nvSpPr>
        <p:spPr>
          <a:xfrm>
            <a:off x="8327275" y="4043362"/>
            <a:ext cx="537327" cy="646331"/>
          </a:xfrm>
          <a:prstGeom prst="rect">
            <a:avLst/>
          </a:prstGeom>
          <a:noFill/>
        </p:spPr>
        <p:txBody>
          <a:bodyPr wrap="none" rtlCol="0">
            <a:spAutoFit/>
          </a:bodyPr>
          <a:lstStyle/>
          <a:p>
            <a:r>
              <a:rPr lang="en-US" dirty="0"/>
              <a:t>X=1</a:t>
            </a:r>
          </a:p>
          <a:p>
            <a:endParaRPr lang="en-US" dirty="0"/>
          </a:p>
        </p:txBody>
      </p:sp>
      <p:sp>
        <p:nvSpPr>
          <p:cNvPr id="6" name="Rounded Rectangular Callout 5">
            <a:extLst>
              <a:ext uri="{FF2B5EF4-FFF2-40B4-BE49-F238E27FC236}">
                <a16:creationId xmlns:a16="http://schemas.microsoft.com/office/drawing/2014/main" id="{F96F7566-8B07-1C47-BA0D-ECC02DAA8DAE}"/>
              </a:ext>
            </a:extLst>
          </p:cNvPr>
          <p:cNvSpPr/>
          <p:nvPr/>
        </p:nvSpPr>
        <p:spPr>
          <a:xfrm>
            <a:off x="4769020" y="973671"/>
            <a:ext cx="863602" cy="304800"/>
          </a:xfrm>
          <a:prstGeom prst="wedgeRoundRectCallout">
            <a:avLst>
              <a:gd name="adj1" fmla="val 82780"/>
              <a:gd name="adj2" fmla="val 745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1-&gt;2</a:t>
            </a:r>
          </a:p>
        </p:txBody>
      </p:sp>
    </p:spTree>
    <p:extLst>
      <p:ext uri="{BB962C8B-B14F-4D97-AF65-F5344CB8AC3E}">
        <p14:creationId xmlns:p14="http://schemas.microsoft.com/office/powerpoint/2010/main" val="199490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49406" cy="5137150"/>
          </a:xfrm>
        </p:spPr>
        <p:txBody>
          <a:bodyPr>
            <a:normAutofit/>
          </a:bodyPr>
          <a:lstStyle/>
          <a:p>
            <a:r>
              <a:rPr lang="en-US" sz="2800" dirty="0"/>
              <a:t>How to transmit data in </a:t>
            </a:r>
            <a:r>
              <a:rPr lang="en-US" sz="2800" dirty="0" err="1"/>
              <a:t>Akka</a:t>
            </a:r>
            <a:r>
              <a:rPr lang="en-US" sz="2800" dirty="0"/>
              <a:t> cluster?</a:t>
            </a:r>
          </a:p>
          <a:p>
            <a:pPr lvl="1"/>
            <a:r>
              <a:rPr lang="en-US" sz="2000" dirty="0"/>
              <a:t>Each node periodically selects k nodes from the list of nodes maintained by itself, and sends its data information to these k nodes to reach a consensus</a:t>
            </a:r>
            <a:endParaRPr lang="en-US" sz="1000" dirty="0"/>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926628" y="1291360"/>
            <a:ext cx="537327" cy="369332"/>
          </a:xfrm>
          <a:prstGeom prst="rect">
            <a:avLst/>
          </a:prstGeom>
          <a:noFill/>
        </p:spPr>
        <p:txBody>
          <a:bodyPr wrap="none" rtlCol="0">
            <a:spAutoFit/>
          </a:bodyPr>
          <a:lstStyle/>
          <a:p>
            <a:r>
              <a:rPr lang="en-US" dirty="0"/>
              <a:t>X=</a:t>
            </a:r>
            <a:r>
              <a:rPr lang="en-US" altLang="zh-CN" dirty="0"/>
              <a:t>2</a:t>
            </a:r>
            <a:endParaRPr lang="en-US" dirty="0"/>
          </a:p>
        </p:txBody>
      </p:sp>
      <p:sp>
        <p:nvSpPr>
          <p:cNvPr id="25" name="TextBox 24">
            <a:extLst>
              <a:ext uri="{FF2B5EF4-FFF2-40B4-BE49-F238E27FC236}">
                <a16:creationId xmlns:a16="http://schemas.microsoft.com/office/drawing/2014/main" id="{BC71122D-8A7E-BF46-87AE-8B00AA1D2ADB}"/>
              </a:ext>
            </a:extLst>
          </p:cNvPr>
          <p:cNvSpPr txBox="1"/>
          <p:nvPr/>
        </p:nvSpPr>
        <p:spPr>
          <a:xfrm>
            <a:off x="5926628" y="5831277"/>
            <a:ext cx="537327" cy="369332"/>
          </a:xfrm>
          <a:prstGeom prst="rect">
            <a:avLst/>
          </a:prstGeom>
          <a:noFill/>
        </p:spPr>
        <p:txBody>
          <a:bodyPr wrap="none" rtlCol="0">
            <a:spAutoFit/>
          </a:bodyPr>
          <a:lstStyle/>
          <a:p>
            <a:r>
              <a:rPr lang="en-US" dirty="0"/>
              <a:t>X=1</a:t>
            </a:r>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537327" cy="369332"/>
          </a:xfrm>
          <a:prstGeom prst="rect">
            <a:avLst/>
          </a:prstGeom>
          <a:noFill/>
        </p:spPr>
        <p:txBody>
          <a:bodyPr wrap="none" rtlCol="0">
            <a:spAutoFit/>
          </a:bodyPr>
          <a:lstStyle/>
          <a:p>
            <a:r>
              <a:rPr lang="en-US" dirty="0"/>
              <a:t>X=</a:t>
            </a:r>
            <a:r>
              <a:rPr lang="en-US" altLang="zh-CN" dirty="0"/>
              <a:t>2</a:t>
            </a:r>
            <a:endParaRPr lang="en-US" dirty="0"/>
          </a:p>
        </p:txBody>
      </p:sp>
      <p:sp>
        <p:nvSpPr>
          <p:cNvPr id="27" name="TextBox 26">
            <a:extLst>
              <a:ext uri="{FF2B5EF4-FFF2-40B4-BE49-F238E27FC236}">
                <a16:creationId xmlns:a16="http://schemas.microsoft.com/office/drawing/2014/main" id="{B3F1C699-39D5-3A41-AA67-2E60585B52AC}"/>
              </a:ext>
            </a:extLst>
          </p:cNvPr>
          <p:cNvSpPr txBox="1"/>
          <p:nvPr/>
        </p:nvSpPr>
        <p:spPr>
          <a:xfrm>
            <a:off x="8327275" y="4043362"/>
            <a:ext cx="537327" cy="646331"/>
          </a:xfrm>
          <a:prstGeom prst="rect">
            <a:avLst/>
          </a:prstGeom>
          <a:noFill/>
        </p:spPr>
        <p:txBody>
          <a:bodyPr wrap="none" rtlCol="0">
            <a:spAutoFit/>
          </a:bodyPr>
          <a:lstStyle/>
          <a:p>
            <a:r>
              <a:rPr lang="en-US" dirty="0"/>
              <a:t>X=</a:t>
            </a:r>
            <a:r>
              <a:rPr lang="en-US" altLang="zh-CN" dirty="0"/>
              <a:t>2</a:t>
            </a:r>
            <a:endParaRPr lang="en-US" dirty="0"/>
          </a:p>
          <a:p>
            <a:endParaRPr lang="en-US" dirty="0"/>
          </a:p>
        </p:txBody>
      </p:sp>
      <p:sp>
        <p:nvSpPr>
          <p:cNvPr id="6" name="Rounded Rectangular Callout 5">
            <a:extLst>
              <a:ext uri="{FF2B5EF4-FFF2-40B4-BE49-F238E27FC236}">
                <a16:creationId xmlns:a16="http://schemas.microsoft.com/office/drawing/2014/main" id="{F96F7566-8B07-1C47-BA0D-ECC02DAA8DAE}"/>
              </a:ext>
            </a:extLst>
          </p:cNvPr>
          <p:cNvSpPr/>
          <p:nvPr/>
        </p:nvSpPr>
        <p:spPr>
          <a:xfrm>
            <a:off x="4769020" y="973671"/>
            <a:ext cx="863602" cy="304800"/>
          </a:xfrm>
          <a:prstGeom prst="wedgeRoundRectCallout">
            <a:avLst>
              <a:gd name="adj1" fmla="val 82780"/>
              <a:gd name="adj2" fmla="val 745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1-&gt;2</a:t>
            </a:r>
          </a:p>
        </p:txBody>
      </p:sp>
      <p:sp>
        <p:nvSpPr>
          <p:cNvPr id="11" name="Freeform 10">
            <a:extLst>
              <a:ext uri="{FF2B5EF4-FFF2-40B4-BE49-F238E27FC236}">
                <a16:creationId xmlns:a16="http://schemas.microsoft.com/office/drawing/2014/main" id="{5BBAB492-EF44-3946-BB7D-61FE5C435FEF}"/>
              </a:ext>
            </a:extLst>
          </p:cNvPr>
          <p:cNvSpPr/>
          <p:nvPr/>
        </p:nvSpPr>
        <p:spPr>
          <a:xfrm>
            <a:off x="4414496" y="1189941"/>
            <a:ext cx="4734608" cy="3693036"/>
          </a:xfrm>
          <a:custGeom>
            <a:avLst/>
            <a:gdLst>
              <a:gd name="connsiteX0" fmla="*/ 2380994 w 4734608"/>
              <a:gd name="connsiteY0" fmla="*/ 24175 h 3693036"/>
              <a:gd name="connsiteX1" fmla="*/ 1295678 w 4734608"/>
              <a:gd name="connsiteY1" fmla="*/ 519831 h 3693036"/>
              <a:gd name="connsiteX2" fmla="*/ 270182 w 4734608"/>
              <a:gd name="connsiteY2" fmla="*/ 1605147 h 3693036"/>
              <a:gd name="connsiteX3" fmla="*/ 30900 w 4734608"/>
              <a:gd name="connsiteY3" fmla="*/ 2938291 h 3693036"/>
              <a:gd name="connsiteX4" fmla="*/ 817113 w 4734608"/>
              <a:gd name="connsiteY4" fmla="*/ 3408310 h 3693036"/>
              <a:gd name="connsiteX5" fmla="*/ 1552052 w 4734608"/>
              <a:gd name="connsiteY5" fmla="*/ 2784467 h 3693036"/>
              <a:gd name="connsiteX6" fmla="*/ 2098982 w 4734608"/>
              <a:gd name="connsiteY6" fmla="*/ 2100803 h 3693036"/>
              <a:gd name="connsiteX7" fmla="*/ 2680096 w 4734608"/>
              <a:gd name="connsiteY7" fmla="*/ 2083712 h 3693036"/>
              <a:gd name="connsiteX8" fmla="*/ 3141569 w 4734608"/>
              <a:gd name="connsiteY8" fmla="*/ 2570822 h 3693036"/>
              <a:gd name="connsiteX9" fmla="*/ 3517584 w 4734608"/>
              <a:gd name="connsiteY9" fmla="*/ 3288669 h 3693036"/>
              <a:gd name="connsiteX10" fmla="*/ 4158519 w 4734608"/>
              <a:gd name="connsiteY10" fmla="*/ 3690321 h 3693036"/>
              <a:gd name="connsiteX11" fmla="*/ 4696904 w 4734608"/>
              <a:gd name="connsiteY11" fmla="*/ 3100661 h 3693036"/>
              <a:gd name="connsiteX12" fmla="*/ 4594354 w 4734608"/>
              <a:gd name="connsiteY12" fmla="*/ 2143532 h 3693036"/>
              <a:gd name="connsiteX13" fmla="*/ 3833779 w 4734608"/>
              <a:gd name="connsiteY13" fmla="*/ 964212 h 3693036"/>
              <a:gd name="connsiteX14" fmla="*/ 2885195 w 4734608"/>
              <a:gd name="connsiteY14" fmla="*/ 169454 h 3693036"/>
              <a:gd name="connsiteX15" fmla="*/ 2380994 w 4734608"/>
              <a:gd name="connsiteY15" fmla="*/ 24175 h 36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608" h="3693036">
                <a:moveTo>
                  <a:pt x="2380994" y="24175"/>
                </a:moveTo>
                <a:cubicBezTo>
                  <a:pt x="2116074" y="82571"/>
                  <a:pt x="1647480" y="256336"/>
                  <a:pt x="1295678" y="519831"/>
                </a:cubicBezTo>
                <a:cubicBezTo>
                  <a:pt x="943876" y="783326"/>
                  <a:pt x="480978" y="1202070"/>
                  <a:pt x="270182" y="1605147"/>
                </a:cubicBezTo>
                <a:cubicBezTo>
                  <a:pt x="59386" y="2008224"/>
                  <a:pt x="-60255" y="2637764"/>
                  <a:pt x="30900" y="2938291"/>
                </a:cubicBezTo>
                <a:cubicBezTo>
                  <a:pt x="122055" y="3238818"/>
                  <a:pt x="563588" y="3433947"/>
                  <a:pt x="817113" y="3408310"/>
                </a:cubicBezTo>
                <a:cubicBezTo>
                  <a:pt x="1070638" y="3382673"/>
                  <a:pt x="1338407" y="3002385"/>
                  <a:pt x="1552052" y="2784467"/>
                </a:cubicBezTo>
                <a:cubicBezTo>
                  <a:pt x="1765697" y="2566549"/>
                  <a:pt x="1910975" y="2217596"/>
                  <a:pt x="2098982" y="2100803"/>
                </a:cubicBezTo>
                <a:cubicBezTo>
                  <a:pt x="2286989" y="1984011"/>
                  <a:pt x="2506332" y="2005376"/>
                  <a:pt x="2680096" y="2083712"/>
                </a:cubicBezTo>
                <a:cubicBezTo>
                  <a:pt x="2853861" y="2162049"/>
                  <a:pt x="3001988" y="2369996"/>
                  <a:pt x="3141569" y="2570822"/>
                </a:cubicBezTo>
                <a:cubicBezTo>
                  <a:pt x="3281150" y="2771648"/>
                  <a:pt x="3348092" y="3102086"/>
                  <a:pt x="3517584" y="3288669"/>
                </a:cubicBezTo>
                <a:cubicBezTo>
                  <a:pt x="3687076" y="3475252"/>
                  <a:pt x="3961966" y="3721656"/>
                  <a:pt x="4158519" y="3690321"/>
                </a:cubicBezTo>
                <a:cubicBezTo>
                  <a:pt x="4355072" y="3658986"/>
                  <a:pt x="4624265" y="3358459"/>
                  <a:pt x="4696904" y="3100661"/>
                </a:cubicBezTo>
                <a:cubicBezTo>
                  <a:pt x="4769543" y="2842863"/>
                  <a:pt x="4738208" y="2499607"/>
                  <a:pt x="4594354" y="2143532"/>
                </a:cubicBezTo>
                <a:cubicBezTo>
                  <a:pt x="4450500" y="1787457"/>
                  <a:pt x="4118639" y="1293225"/>
                  <a:pt x="3833779" y="964212"/>
                </a:cubicBezTo>
                <a:cubicBezTo>
                  <a:pt x="3548919" y="635199"/>
                  <a:pt x="3128750" y="326127"/>
                  <a:pt x="2885195" y="169454"/>
                </a:cubicBezTo>
                <a:cubicBezTo>
                  <a:pt x="2641640" y="12781"/>
                  <a:pt x="2645914" y="-34221"/>
                  <a:pt x="2380994" y="24175"/>
                </a:cubicBezTo>
                <a:close/>
              </a:path>
            </a:pathLst>
          </a:custGeom>
          <a:solidFill>
            <a:srgbClr val="4F81BD">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C58ED00-FA4B-014C-8B64-D4CD11355EBB}"/>
              </a:ext>
            </a:extLst>
          </p:cNvPr>
          <p:cNvSpPr txBox="1"/>
          <p:nvPr/>
        </p:nvSpPr>
        <p:spPr>
          <a:xfrm>
            <a:off x="7658158" y="1347039"/>
            <a:ext cx="1431802" cy="369332"/>
          </a:xfrm>
          <a:prstGeom prst="rect">
            <a:avLst/>
          </a:prstGeom>
          <a:noFill/>
        </p:spPr>
        <p:txBody>
          <a:bodyPr wrap="none" rtlCol="0">
            <a:spAutoFit/>
          </a:bodyPr>
          <a:lstStyle/>
          <a:p>
            <a:r>
              <a:rPr lang="en-US" dirty="0"/>
              <a:t>K=3, period 1</a:t>
            </a:r>
          </a:p>
        </p:txBody>
      </p:sp>
    </p:spTree>
    <p:extLst>
      <p:ext uri="{BB962C8B-B14F-4D97-AF65-F5344CB8AC3E}">
        <p14:creationId xmlns:p14="http://schemas.microsoft.com/office/powerpoint/2010/main" val="159914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49406" cy="5137150"/>
          </a:xfrm>
        </p:spPr>
        <p:txBody>
          <a:bodyPr>
            <a:normAutofit/>
          </a:bodyPr>
          <a:lstStyle/>
          <a:p>
            <a:r>
              <a:rPr lang="en-US" sz="2800" dirty="0"/>
              <a:t>How to transmit data in </a:t>
            </a:r>
            <a:r>
              <a:rPr lang="en-US" sz="2800" dirty="0" err="1"/>
              <a:t>Akka</a:t>
            </a:r>
            <a:r>
              <a:rPr lang="en-US" sz="2800" dirty="0"/>
              <a:t> cluster?</a:t>
            </a:r>
          </a:p>
          <a:p>
            <a:pPr lvl="1"/>
            <a:r>
              <a:rPr lang="en-US" sz="2000" dirty="0"/>
              <a:t>Each node periodically selects k nodes from the list of nodes maintained by itself, and sends its data information to these k nodes to reach a consensus</a:t>
            </a:r>
            <a:endParaRPr lang="en-US" sz="1000" dirty="0"/>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926628" y="1291360"/>
            <a:ext cx="537327" cy="369332"/>
          </a:xfrm>
          <a:prstGeom prst="rect">
            <a:avLst/>
          </a:prstGeom>
          <a:noFill/>
        </p:spPr>
        <p:txBody>
          <a:bodyPr wrap="none" rtlCol="0">
            <a:spAutoFit/>
          </a:bodyPr>
          <a:lstStyle/>
          <a:p>
            <a:r>
              <a:rPr lang="en-US" dirty="0"/>
              <a:t>X=2</a:t>
            </a:r>
          </a:p>
        </p:txBody>
      </p:sp>
      <p:sp>
        <p:nvSpPr>
          <p:cNvPr id="25" name="TextBox 24">
            <a:extLst>
              <a:ext uri="{FF2B5EF4-FFF2-40B4-BE49-F238E27FC236}">
                <a16:creationId xmlns:a16="http://schemas.microsoft.com/office/drawing/2014/main" id="{BC71122D-8A7E-BF46-87AE-8B00AA1D2ADB}"/>
              </a:ext>
            </a:extLst>
          </p:cNvPr>
          <p:cNvSpPr txBox="1"/>
          <p:nvPr/>
        </p:nvSpPr>
        <p:spPr>
          <a:xfrm>
            <a:off x="5926628" y="5831277"/>
            <a:ext cx="537327" cy="369332"/>
          </a:xfrm>
          <a:prstGeom prst="rect">
            <a:avLst/>
          </a:prstGeom>
          <a:noFill/>
        </p:spPr>
        <p:txBody>
          <a:bodyPr wrap="none" rtlCol="0">
            <a:spAutoFit/>
          </a:bodyPr>
          <a:lstStyle/>
          <a:p>
            <a:r>
              <a:rPr lang="en-US" dirty="0"/>
              <a:t>X=2</a:t>
            </a:r>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537327" cy="369332"/>
          </a:xfrm>
          <a:prstGeom prst="rect">
            <a:avLst/>
          </a:prstGeom>
          <a:noFill/>
        </p:spPr>
        <p:txBody>
          <a:bodyPr wrap="none" rtlCol="0">
            <a:spAutoFit/>
          </a:bodyPr>
          <a:lstStyle/>
          <a:p>
            <a:r>
              <a:rPr lang="en-US" dirty="0"/>
              <a:t>X=2</a:t>
            </a:r>
          </a:p>
        </p:txBody>
      </p:sp>
      <p:sp>
        <p:nvSpPr>
          <p:cNvPr id="27" name="TextBox 26">
            <a:extLst>
              <a:ext uri="{FF2B5EF4-FFF2-40B4-BE49-F238E27FC236}">
                <a16:creationId xmlns:a16="http://schemas.microsoft.com/office/drawing/2014/main" id="{B3F1C699-39D5-3A41-AA67-2E60585B52AC}"/>
              </a:ext>
            </a:extLst>
          </p:cNvPr>
          <p:cNvSpPr txBox="1"/>
          <p:nvPr/>
        </p:nvSpPr>
        <p:spPr>
          <a:xfrm>
            <a:off x="8327275" y="4043362"/>
            <a:ext cx="537327" cy="646331"/>
          </a:xfrm>
          <a:prstGeom prst="rect">
            <a:avLst/>
          </a:prstGeom>
          <a:noFill/>
        </p:spPr>
        <p:txBody>
          <a:bodyPr wrap="none" rtlCol="0">
            <a:spAutoFit/>
          </a:bodyPr>
          <a:lstStyle/>
          <a:p>
            <a:r>
              <a:rPr lang="en-US" dirty="0"/>
              <a:t>X=2</a:t>
            </a:r>
          </a:p>
          <a:p>
            <a:endParaRPr lang="en-US" dirty="0"/>
          </a:p>
        </p:txBody>
      </p:sp>
      <p:sp>
        <p:nvSpPr>
          <p:cNvPr id="6" name="Rounded Rectangular Callout 5">
            <a:extLst>
              <a:ext uri="{FF2B5EF4-FFF2-40B4-BE49-F238E27FC236}">
                <a16:creationId xmlns:a16="http://schemas.microsoft.com/office/drawing/2014/main" id="{F96F7566-8B07-1C47-BA0D-ECC02DAA8DAE}"/>
              </a:ext>
            </a:extLst>
          </p:cNvPr>
          <p:cNvSpPr/>
          <p:nvPr/>
        </p:nvSpPr>
        <p:spPr>
          <a:xfrm>
            <a:off x="4769020" y="973671"/>
            <a:ext cx="863602" cy="304800"/>
          </a:xfrm>
          <a:prstGeom prst="wedgeRoundRectCallout">
            <a:avLst>
              <a:gd name="adj1" fmla="val 82780"/>
              <a:gd name="adj2" fmla="val 745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1-&gt;2</a:t>
            </a:r>
          </a:p>
        </p:txBody>
      </p:sp>
      <p:sp>
        <p:nvSpPr>
          <p:cNvPr id="11" name="Freeform 10">
            <a:extLst>
              <a:ext uri="{FF2B5EF4-FFF2-40B4-BE49-F238E27FC236}">
                <a16:creationId xmlns:a16="http://schemas.microsoft.com/office/drawing/2014/main" id="{5BBAB492-EF44-3946-BB7D-61FE5C435FEF}"/>
              </a:ext>
            </a:extLst>
          </p:cNvPr>
          <p:cNvSpPr/>
          <p:nvPr/>
        </p:nvSpPr>
        <p:spPr>
          <a:xfrm>
            <a:off x="4338882" y="1081915"/>
            <a:ext cx="4734608" cy="3693036"/>
          </a:xfrm>
          <a:custGeom>
            <a:avLst/>
            <a:gdLst>
              <a:gd name="connsiteX0" fmla="*/ 2380994 w 4734608"/>
              <a:gd name="connsiteY0" fmla="*/ 24175 h 3693036"/>
              <a:gd name="connsiteX1" fmla="*/ 1295678 w 4734608"/>
              <a:gd name="connsiteY1" fmla="*/ 519831 h 3693036"/>
              <a:gd name="connsiteX2" fmla="*/ 270182 w 4734608"/>
              <a:gd name="connsiteY2" fmla="*/ 1605147 h 3693036"/>
              <a:gd name="connsiteX3" fmla="*/ 30900 w 4734608"/>
              <a:gd name="connsiteY3" fmla="*/ 2938291 h 3693036"/>
              <a:gd name="connsiteX4" fmla="*/ 817113 w 4734608"/>
              <a:gd name="connsiteY4" fmla="*/ 3408310 h 3693036"/>
              <a:gd name="connsiteX5" fmla="*/ 1552052 w 4734608"/>
              <a:gd name="connsiteY5" fmla="*/ 2784467 h 3693036"/>
              <a:gd name="connsiteX6" fmla="*/ 2098982 w 4734608"/>
              <a:gd name="connsiteY6" fmla="*/ 2100803 h 3693036"/>
              <a:gd name="connsiteX7" fmla="*/ 2680096 w 4734608"/>
              <a:gd name="connsiteY7" fmla="*/ 2083712 h 3693036"/>
              <a:gd name="connsiteX8" fmla="*/ 3141569 w 4734608"/>
              <a:gd name="connsiteY8" fmla="*/ 2570822 h 3693036"/>
              <a:gd name="connsiteX9" fmla="*/ 3517584 w 4734608"/>
              <a:gd name="connsiteY9" fmla="*/ 3288669 h 3693036"/>
              <a:gd name="connsiteX10" fmla="*/ 4158519 w 4734608"/>
              <a:gd name="connsiteY10" fmla="*/ 3690321 h 3693036"/>
              <a:gd name="connsiteX11" fmla="*/ 4696904 w 4734608"/>
              <a:gd name="connsiteY11" fmla="*/ 3100661 h 3693036"/>
              <a:gd name="connsiteX12" fmla="*/ 4594354 w 4734608"/>
              <a:gd name="connsiteY12" fmla="*/ 2143532 h 3693036"/>
              <a:gd name="connsiteX13" fmla="*/ 3833779 w 4734608"/>
              <a:gd name="connsiteY13" fmla="*/ 964212 h 3693036"/>
              <a:gd name="connsiteX14" fmla="*/ 2885195 w 4734608"/>
              <a:gd name="connsiteY14" fmla="*/ 169454 h 3693036"/>
              <a:gd name="connsiteX15" fmla="*/ 2380994 w 4734608"/>
              <a:gd name="connsiteY15" fmla="*/ 24175 h 36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608" h="3693036">
                <a:moveTo>
                  <a:pt x="2380994" y="24175"/>
                </a:moveTo>
                <a:cubicBezTo>
                  <a:pt x="2116074" y="82571"/>
                  <a:pt x="1647480" y="256336"/>
                  <a:pt x="1295678" y="519831"/>
                </a:cubicBezTo>
                <a:cubicBezTo>
                  <a:pt x="943876" y="783326"/>
                  <a:pt x="480978" y="1202070"/>
                  <a:pt x="270182" y="1605147"/>
                </a:cubicBezTo>
                <a:cubicBezTo>
                  <a:pt x="59386" y="2008224"/>
                  <a:pt x="-60255" y="2637764"/>
                  <a:pt x="30900" y="2938291"/>
                </a:cubicBezTo>
                <a:cubicBezTo>
                  <a:pt x="122055" y="3238818"/>
                  <a:pt x="563588" y="3433947"/>
                  <a:pt x="817113" y="3408310"/>
                </a:cubicBezTo>
                <a:cubicBezTo>
                  <a:pt x="1070638" y="3382673"/>
                  <a:pt x="1338407" y="3002385"/>
                  <a:pt x="1552052" y="2784467"/>
                </a:cubicBezTo>
                <a:cubicBezTo>
                  <a:pt x="1765697" y="2566549"/>
                  <a:pt x="1910975" y="2217596"/>
                  <a:pt x="2098982" y="2100803"/>
                </a:cubicBezTo>
                <a:cubicBezTo>
                  <a:pt x="2286989" y="1984011"/>
                  <a:pt x="2506332" y="2005376"/>
                  <a:pt x="2680096" y="2083712"/>
                </a:cubicBezTo>
                <a:cubicBezTo>
                  <a:pt x="2853861" y="2162049"/>
                  <a:pt x="3001988" y="2369996"/>
                  <a:pt x="3141569" y="2570822"/>
                </a:cubicBezTo>
                <a:cubicBezTo>
                  <a:pt x="3281150" y="2771648"/>
                  <a:pt x="3348092" y="3102086"/>
                  <a:pt x="3517584" y="3288669"/>
                </a:cubicBezTo>
                <a:cubicBezTo>
                  <a:pt x="3687076" y="3475252"/>
                  <a:pt x="3961966" y="3721656"/>
                  <a:pt x="4158519" y="3690321"/>
                </a:cubicBezTo>
                <a:cubicBezTo>
                  <a:pt x="4355072" y="3658986"/>
                  <a:pt x="4624265" y="3358459"/>
                  <a:pt x="4696904" y="3100661"/>
                </a:cubicBezTo>
                <a:cubicBezTo>
                  <a:pt x="4769543" y="2842863"/>
                  <a:pt x="4738208" y="2499607"/>
                  <a:pt x="4594354" y="2143532"/>
                </a:cubicBezTo>
                <a:cubicBezTo>
                  <a:pt x="4450500" y="1787457"/>
                  <a:pt x="4118639" y="1293225"/>
                  <a:pt x="3833779" y="964212"/>
                </a:cubicBezTo>
                <a:cubicBezTo>
                  <a:pt x="3548919" y="635199"/>
                  <a:pt x="3128750" y="326127"/>
                  <a:pt x="2885195" y="169454"/>
                </a:cubicBezTo>
                <a:cubicBezTo>
                  <a:pt x="2641640" y="12781"/>
                  <a:pt x="2645914" y="-34221"/>
                  <a:pt x="2380994" y="24175"/>
                </a:cubicBezTo>
                <a:close/>
              </a:path>
            </a:pathLst>
          </a:custGeom>
          <a:solidFill>
            <a:srgbClr val="4F81BD">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19C2F2-BF22-2249-A2B4-C5026301B916}"/>
              </a:ext>
            </a:extLst>
          </p:cNvPr>
          <p:cNvSpPr/>
          <p:nvPr/>
        </p:nvSpPr>
        <p:spPr>
          <a:xfrm>
            <a:off x="4111149" y="2847958"/>
            <a:ext cx="5041397" cy="3717837"/>
          </a:xfrm>
          <a:custGeom>
            <a:avLst/>
            <a:gdLst>
              <a:gd name="connsiteX0" fmla="*/ 373889 w 5041397"/>
              <a:gd name="connsiteY0" fmla="*/ 182872 h 3717837"/>
              <a:gd name="connsiteX1" fmla="*/ 14966 w 5041397"/>
              <a:gd name="connsiteY1" fmla="*/ 1148547 h 3717837"/>
              <a:gd name="connsiteX2" fmla="*/ 903728 w 5041397"/>
              <a:gd name="connsiteY2" fmla="*/ 2174042 h 3717837"/>
              <a:gd name="connsiteX3" fmla="*/ 1766853 w 5041397"/>
              <a:gd name="connsiteY3" fmla="*/ 2626969 h 3717837"/>
              <a:gd name="connsiteX4" fmla="*/ 1809582 w 5041397"/>
              <a:gd name="connsiteY4" fmla="*/ 3361908 h 3717837"/>
              <a:gd name="connsiteX5" fmla="*/ 2373605 w 5041397"/>
              <a:gd name="connsiteY5" fmla="*/ 3712285 h 3717837"/>
              <a:gd name="connsiteX6" fmla="*/ 3501650 w 5041397"/>
              <a:gd name="connsiteY6" fmla="*/ 3105534 h 3717837"/>
              <a:gd name="connsiteX7" fmla="*/ 4228042 w 5041397"/>
              <a:gd name="connsiteY7" fmla="*/ 2208226 h 3717837"/>
              <a:gd name="connsiteX8" fmla="*/ 4698061 w 5041397"/>
              <a:gd name="connsiteY8" fmla="*/ 1738207 h 3717837"/>
              <a:gd name="connsiteX9" fmla="*/ 5022801 w 5041397"/>
              <a:gd name="connsiteY9" fmla="*/ 729803 h 3717837"/>
              <a:gd name="connsiteX10" fmla="*/ 4134038 w 5041397"/>
              <a:gd name="connsiteY10" fmla="*/ 11956 h 3717837"/>
              <a:gd name="connsiteX11" fmla="*/ 2390696 w 5041397"/>
              <a:gd name="connsiteY11" fmla="*/ 285422 h 3717837"/>
              <a:gd name="connsiteX12" fmla="*/ 1279743 w 5041397"/>
              <a:gd name="connsiteY12" fmla="*/ 345242 h 3717837"/>
              <a:gd name="connsiteX13" fmla="*/ 741358 w 5041397"/>
              <a:gd name="connsiteY13" fmla="*/ 80323 h 3717837"/>
              <a:gd name="connsiteX14" fmla="*/ 373889 w 5041397"/>
              <a:gd name="connsiteY14" fmla="*/ 182872 h 37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1397" h="3717837">
                <a:moveTo>
                  <a:pt x="373889" y="182872"/>
                </a:moveTo>
                <a:cubicBezTo>
                  <a:pt x="252824" y="360909"/>
                  <a:pt x="-73340" y="816685"/>
                  <a:pt x="14966" y="1148547"/>
                </a:cubicBezTo>
                <a:cubicBezTo>
                  <a:pt x="103272" y="1480409"/>
                  <a:pt x="611747" y="1927638"/>
                  <a:pt x="903728" y="2174042"/>
                </a:cubicBezTo>
                <a:cubicBezTo>
                  <a:pt x="1195709" y="2420446"/>
                  <a:pt x="1615877" y="2428991"/>
                  <a:pt x="1766853" y="2626969"/>
                </a:cubicBezTo>
                <a:cubicBezTo>
                  <a:pt x="1917829" y="2824947"/>
                  <a:pt x="1708457" y="3181022"/>
                  <a:pt x="1809582" y="3361908"/>
                </a:cubicBezTo>
                <a:cubicBezTo>
                  <a:pt x="1910707" y="3542794"/>
                  <a:pt x="2091594" y="3755014"/>
                  <a:pt x="2373605" y="3712285"/>
                </a:cubicBezTo>
                <a:cubicBezTo>
                  <a:pt x="2655616" y="3669556"/>
                  <a:pt x="3192577" y="3356211"/>
                  <a:pt x="3501650" y="3105534"/>
                </a:cubicBezTo>
                <a:cubicBezTo>
                  <a:pt x="3810723" y="2854858"/>
                  <a:pt x="4028640" y="2436114"/>
                  <a:pt x="4228042" y="2208226"/>
                </a:cubicBezTo>
                <a:cubicBezTo>
                  <a:pt x="4427444" y="1980338"/>
                  <a:pt x="4565601" y="1984611"/>
                  <a:pt x="4698061" y="1738207"/>
                </a:cubicBezTo>
                <a:cubicBezTo>
                  <a:pt x="4830521" y="1491803"/>
                  <a:pt x="5116805" y="1017512"/>
                  <a:pt x="5022801" y="729803"/>
                </a:cubicBezTo>
                <a:cubicBezTo>
                  <a:pt x="4928797" y="442095"/>
                  <a:pt x="4572722" y="86019"/>
                  <a:pt x="4134038" y="11956"/>
                </a:cubicBezTo>
                <a:cubicBezTo>
                  <a:pt x="3695354" y="-62107"/>
                  <a:pt x="2866412" y="229874"/>
                  <a:pt x="2390696" y="285422"/>
                </a:cubicBezTo>
                <a:cubicBezTo>
                  <a:pt x="1914980" y="340970"/>
                  <a:pt x="1554633" y="379425"/>
                  <a:pt x="1279743" y="345242"/>
                </a:cubicBezTo>
                <a:cubicBezTo>
                  <a:pt x="1004853" y="311059"/>
                  <a:pt x="889485" y="108809"/>
                  <a:pt x="741358" y="80323"/>
                </a:cubicBezTo>
                <a:cubicBezTo>
                  <a:pt x="593231" y="51837"/>
                  <a:pt x="494954" y="4835"/>
                  <a:pt x="373889" y="182872"/>
                </a:cubicBezTo>
                <a:close/>
              </a:path>
            </a:pathLst>
          </a:custGeom>
          <a:solidFill>
            <a:srgbClr val="9BBB59">
              <a:alpha val="6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0658CCF-8C8E-D844-968B-72203432F1D2}"/>
              </a:ext>
            </a:extLst>
          </p:cNvPr>
          <p:cNvSpPr txBox="1"/>
          <p:nvPr/>
        </p:nvSpPr>
        <p:spPr>
          <a:xfrm>
            <a:off x="7658158" y="1347039"/>
            <a:ext cx="1431802" cy="369332"/>
          </a:xfrm>
          <a:prstGeom prst="rect">
            <a:avLst/>
          </a:prstGeom>
          <a:noFill/>
        </p:spPr>
        <p:txBody>
          <a:bodyPr wrap="none" rtlCol="0">
            <a:spAutoFit/>
          </a:bodyPr>
          <a:lstStyle/>
          <a:p>
            <a:r>
              <a:rPr lang="en-US" dirty="0"/>
              <a:t>K=3, period 1</a:t>
            </a:r>
          </a:p>
        </p:txBody>
      </p:sp>
      <p:sp>
        <p:nvSpPr>
          <p:cNvPr id="28" name="TextBox 27">
            <a:extLst>
              <a:ext uri="{FF2B5EF4-FFF2-40B4-BE49-F238E27FC236}">
                <a16:creationId xmlns:a16="http://schemas.microsoft.com/office/drawing/2014/main" id="{0C0E4993-9A47-434D-BBEC-E21027A012E2}"/>
              </a:ext>
            </a:extLst>
          </p:cNvPr>
          <p:cNvSpPr txBox="1"/>
          <p:nvPr/>
        </p:nvSpPr>
        <p:spPr>
          <a:xfrm>
            <a:off x="4220525" y="5227492"/>
            <a:ext cx="1431802" cy="369332"/>
          </a:xfrm>
          <a:prstGeom prst="rect">
            <a:avLst/>
          </a:prstGeom>
          <a:noFill/>
        </p:spPr>
        <p:txBody>
          <a:bodyPr wrap="none" rtlCol="0">
            <a:spAutoFit/>
          </a:bodyPr>
          <a:lstStyle/>
          <a:p>
            <a:r>
              <a:rPr lang="en-US" dirty="0"/>
              <a:t>K=3, period 2</a:t>
            </a:r>
          </a:p>
        </p:txBody>
      </p:sp>
    </p:spTree>
    <p:extLst>
      <p:ext uri="{BB962C8B-B14F-4D97-AF65-F5344CB8AC3E}">
        <p14:creationId xmlns:p14="http://schemas.microsoft.com/office/powerpoint/2010/main" val="317499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pic>
        <p:nvPicPr>
          <p:cNvPr id="11" name="Picture 10">
            <a:extLst>
              <a:ext uri="{FF2B5EF4-FFF2-40B4-BE49-F238E27FC236}">
                <a16:creationId xmlns:a16="http://schemas.microsoft.com/office/drawing/2014/main" id="{2B7E1ADF-A8A5-C04C-B548-F6EBE6FEF338}"/>
              </a:ext>
            </a:extLst>
          </p:cNvPr>
          <p:cNvPicPr>
            <a:picLocks noChangeAspect="1"/>
          </p:cNvPicPr>
          <p:nvPr/>
        </p:nvPicPr>
        <p:blipFill>
          <a:blip r:embed="rId2"/>
          <a:stretch>
            <a:fillRect/>
          </a:stretch>
        </p:blipFill>
        <p:spPr>
          <a:xfrm>
            <a:off x="6705600" y="1219200"/>
            <a:ext cx="2217420" cy="2463800"/>
          </a:xfrm>
          <a:prstGeom prst="rect">
            <a:avLst/>
          </a:prstGeom>
        </p:spPr>
      </p:pic>
      <p:pic>
        <p:nvPicPr>
          <p:cNvPr id="14" name="Picture 13">
            <a:extLst>
              <a:ext uri="{FF2B5EF4-FFF2-40B4-BE49-F238E27FC236}">
                <a16:creationId xmlns:a16="http://schemas.microsoft.com/office/drawing/2014/main" id="{A77D5BEC-33E8-CA47-8465-7FE5AAFF4CA9}"/>
              </a:ext>
            </a:extLst>
          </p:cNvPr>
          <p:cNvPicPr>
            <a:picLocks noChangeAspect="1"/>
          </p:cNvPicPr>
          <p:nvPr/>
        </p:nvPicPr>
        <p:blipFill>
          <a:blip r:embed="rId3"/>
          <a:stretch>
            <a:fillRect/>
          </a:stretch>
        </p:blipFill>
        <p:spPr>
          <a:xfrm>
            <a:off x="4800600" y="4782856"/>
            <a:ext cx="4332718" cy="2075144"/>
          </a:xfrm>
          <a:prstGeom prst="rect">
            <a:avLst/>
          </a:prstGeom>
        </p:spPr>
      </p:pic>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6400800" cy="5137150"/>
          </a:xfrm>
        </p:spPr>
        <p:txBody>
          <a:bodyPr>
            <a:normAutofit/>
          </a:bodyPr>
          <a:lstStyle/>
          <a:p>
            <a:r>
              <a:rPr lang="en-US" sz="2800" dirty="0"/>
              <a:t>How to create </a:t>
            </a:r>
            <a:r>
              <a:rPr lang="en-US" sz="2800" dirty="0" err="1"/>
              <a:t>Akka</a:t>
            </a:r>
            <a:r>
              <a:rPr lang="en-US" sz="2800" dirty="0"/>
              <a:t> cluster?</a:t>
            </a:r>
          </a:p>
          <a:p>
            <a:pPr lvl="1"/>
            <a:r>
              <a:rPr lang="en-US" sz="2000" dirty="0"/>
              <a:t>When creating </a:t>
            </a:r>
            <a:r>
              <a:rPr lang="en-US" sz="2000" dirty="0" err="1"/>
              <a:t>Akka</a:t>
            </a:r>
            <a:r>
              <a:rPr lang="en-US" sz="2000" dirty="0"/>
              <a:t> cluster, all nodes are divided into 3 categories:</a:t>
            </a:r>
          </a:p>
          <a:p>
            <a:pPr lvl="2"/>
            <a:r>
              <a:rPr lang="en-US" sz="1600" dirty="0"/>
              <a:t>Seed node: we can have multiple seeds and the seed nodes are defined by static configuration file or in runtime</a:t>
            </a:r>
          </a:p>
          <a:p>
            <a:pPr lvl="2"/>
            <a:endParaRPr lang="en-US" sz="1600" dirty="0"/>
          </a:p>
          <a:p>
            <a:pPr lvl="2"/>
            <a:r>
              <a:rPr lang="en-US" sz="1600" dirty="0"/>
              <a:t>First seed node: the first seed among all seed nodes. E.g., Node A</a:t>
            </a:r>
          </a:p>
          <a:p>
            <a:pPr lvl="2"/>
            <a:endParaRPr lang="en-US" sz="1600" dirty="0"/>
          </a:p>
          <a:p>
            <a:pPr lvl="2"/>
            <a:r>
              <a:rPr lang="en-US" sz="1600" dirty="0"/>
              <a:t>Normal node: they can send “Join” message to the seed nodes and apply to join the cluster. E.g., Node B &amp; C</a:t>
            </a:r>
          </a:p>
        </p:txBody>
      </p:sp>
    </p:spTree>
    <p:extLst>
      <p:ext uri="{BB962C8B-B14F-4D97-AF65-F5344CB8AC3E}">
        <p14:creationId xmlns:p14="http://schemas.microsoft.com/office/powerpoint/2010/main" val="217334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pic>
        <p:nvPicPr>
          <p:cNvPr id="11" name="Picture 10">
            <a:extLst>
              <a:ext uri="{FF2B5EF4-FFF2-40B4-BE49-F238E27FC236}">
                <a16:creationId xmlns:a16="http://schemas.microsoft.com/office/drawing/2014/main" id="{2B7E1ADF-A8A5-C04C-B548-F6EBE6FEF338}"/>
              </a:ext>
            </a:extLst>
          </p:cNvPr>
          <p:cNvPicPr>
            <a:picLocks noChangeAspect="1"/>
          </p:cNvPicPr>
          <p:nvPr/>
        </p:nvPicPr>
        <p:blipFill>
          <a:blip r:embed="rId2"/>
          <a:stretch>
            <a:fillRect/>
          </a:stretch>
        </p:blipFill>
        <p:spPr>
          <a:xfrm>
            <a:off x="6705600" y="1219200"/>
            <a:ext cx="2217420" cy="2463800"/>
          </a:xfrm>
          <a:prstGeom prst="rect">
            <a:avLst/>
          </a:prstGeom>
        </p:spPr>
      </p:pic>
      <p:pic>
        <p:nvPicPr>
          <p:cNvPr id="14" name="Picture 13">
            <a:extLst>
              <a:ext uri="{FF2B5EF4-FFF2-40B4-BE49-F238E27FC236}">
                <a16:creationId xmlns:a16="http://schemas.microsoft.com/office/drawing/2014/main" id="{A77D5BEC-33E8-CA47-8465-7FE5AAFF4CA9}"/>
              </a:ext>
            </a:extLst>
          </p:cNvPr>
          <p:cNvPicPr>
            <a:picLocks noChangeAspect="1"/>
          </p:cNvPicPr>
          <p:nvPr/>
        </p:nvPicPr>
        <p:blipFill>
          <a:blip r:embed="rId3"/>
          <a:stretch>
            <a:fillRect/>
          </a:stretch>
        </p:blipFill>
        <p:spPr>
          <a:xfrm>
            <a:off x="5400962" y="3998482"/>
            <a:ext cx="3743037" cy="1792718"/>
          </a:xfrm>
          <a:prstGeom prst="rect">
            <a:avLst/>
          </a:prstGeom>
        </p:spPr>
      </p:pic>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5181600" cy="5137150"/>
          </a:xfrm>
        </p:spPr>
        <p:txBody>
          <a:bodyPr>
            <a:normAutofit/>
          </a:bodyPr>
          <a:lstStyle/>
          <a:p>
            <a:r>
              <a:rPr lang="en-US" sz="2800" dirty="0"/>
              <a:t>How to create </a:t>
            </a:r>
            <a:r>
              <a:rPr lang="en-US" sz="2800" dirty="0" err="1"/>
              <a:t>Akka</a:t>
            </a:r>
            <a:r>
              <a:rPr lang="en-US" sz="2800" dirty="0"/>
              <a:t> cluster?</a:t>
            </a:r>
          </a:p>
          <a:p>
            <a:pPr lvl="1"/>
            <a:r>
              <a:rPr lang="en-US" sz="2000" dirty="0"/>
              <a:t>Create </a:t>
            </a:r>
            <a:r>
              <a:rPr lang="en-US" sz="2000" dirty="0" err="1"/>
              <a:t>Akka</a:t>
            </a:r>
            <a:r>
              <a:rPr lang="en-US" sz="2000" dirty="0"/>
              <a:t> cluster:</a:t>
            </a:r>
          </a:p>
          <a:p>
            <a:pPr lvl="2"/>
            <a:r>
              <a:rPr lang="en-US" sz="1600" dirty="0"/>
              <a:t>If this node is the first seed node, add itself to the cluster list, build a cluster centered on itself; </a:t>
            </a:r>
          </a:p>
          <a:p>
            <a:pPr lvl="2"/>
            <a:endParaRPr lang="en-US" sz="1600" dirty="0"/>
          </a:p>
          <a:p>
            <a:pPr lvl="2"/>
            <a:r>
              <a:rPr lang="en-US" sz="1600" dirty="0"/>
              <a:t>if this node is a seed node, sends requests to the first seed node to join the cluster. If the first seed node approves, join the cluster; </a:t>
            </a:r>
          </a:p>
          <a:p>
            <a:pPr lvl="2"/>
            <a:endParaRPr lang="en-US" sz="1600" dirty="0"/>
          </a:p>
          <a:p>
            <a:pPr lvl="2"/>
            <a:r>
              <a:rPr lang="en-US" sz="1600" dirty="0"/>
              <a:t>if this node is a normal node, sends requests to any seed node (including the first seed node) to join the cluster. If seed nodes approve, join the cluster.</a:t>
            </a:r>
          </a:p>
        </p:txBody>
      </p:sp>
    </p:spTree>
    <p:extLst>
      <p:ext uri="{BB962C8B-B14F-4D97-AF65-F5344CB8AC3E}">
        <p14:creationId xmlns:p14="http://schemas.microsoft.com/office/powerpoint/2010/main" val="405260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pic>
        <p:nvPicPr>
          <p:cNvPr id="14" name="Picture 13">
            <a:extLst>
              <a:ext uri="{FF2B5EF4-FFF2-40B4-BE49-F238E27FC236}">
                <a16:creationId xmlns:a16="http://schemas.microsoft.com/office/drawing/2014/main" id="{A77D5BEC-33E8-CA47-8465-7FE5AAFF4CA9}"/>
              </a:ext>
            </a:extLst>
          </p:cNvPr>
          <p:cNvPicPr>
            <a:picLocks noChangeAspect="1"/>
          </p:cNvPicPr>
          <p:nvPr/>
        </p:nvPicPr>
        <p:blipFill>
          <a:blip r:embed="rId2"/>
          <a:stretch>
            <a:fillRect/>
          </a:stretch>
        </p:blipFill>
        <p:spPr>
          <a:xfrm>
            <a:off x="5400963" y="493282"/>
            <a:ext cx="3743037" cy="1792718"/>
          </a:xfrm>
          <a:prstGeom prst="rect">
            <a:avLst/>
          </a:prstGeom>
        </p:spPr>
      </p:pic>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4419600" cy="5137150"/>
          </a:xfrm>
        </p:spPr>
        <p:txBody>
          <a:bodyPr>
            <a:normAutofit/>
          </a:bodyPr>
          <a:lstStyle/>
          <a:p>
            <a:r>
              <a:rPr lang="en-US" sz="2400" dirty="0" err="1"/>
              <a:t>Akka</a:t>
            </a:r>
            <a:r>
              <a:rPr lang="en-US" sz="2400" dirty="0"/>
              <a:t> cluster is a completely decentralized cluster management system. After the cluster is created, each node can execute the Actor application, so it supports concurrent operations</a:t>
            </a:r>
          </a:p>
          <a:p>
            <a:endParaRPr lang="en-US" sz="2400" dirty="0"/>
          </a:p>
          <a:p>
            <a:r>
              <a:rPr lang="en-US" sz="2400" dirty="0" err="1"/>
              <a:t>Akka</a:t>
            </a:r>
            <a:r>
              <a:rPr lang="zh-CN" altLang="en-US" sz="2400" dirty="0"/>
              <a:t> </a:t>
            </a:r>
            <a:r>
              <a:rPr lang="en-US" altLang="zh-CN" sz="2400" dirty="0"/>
              <a:t>cluster</a:t>
            </a:r>
            <a:r>
              <a:rPr lang="en-US" sz="2400" dirty="0"/>
              <a:t> works like nervous</a:t>
            </a:r>
            <a:r>
              <a:rPr lang="zh-CN" altLang="en-US" sz="2400" dirty="0"/>
              <a:t> </a:t>
            </a:r>
            <a:r>
              <a:rPr lang="en-US" altLang="zh-CN" sz="2400" dirty="0"/>
              <a:t>tissues</a:t>
            </a:r>
            <a:endParaRPr lang="en-US" sz="1400" dirty="0"/>
          </a:p>
        </p:txBody>
      </p:sp>
      <p:pic>
        <p:nvPicPr>
          <p:cNvPr id="8" name="Picture 7">
            <a:extLst>
              <a:ext uri="{FF2B5EF4-FFF2-40B4-BE49-F238E27FC236}">
                <a16:creationId xmlns:a16="http://schemas.microsoft.com/office/drawing/2014/main" id="{14EB631B-4E72-8947-A78D-A3BB228626F7}"/>
              </a:ext>
            </a:extLst>
          </p:cNvPr>
          <p:cNvPicPr>
            <a:picLocks noChangeAspect="1"/>
          </p:cNvPicPr>
          <p:nvPr/>
        </p:nvPicPr>
        <p:blipFill>
          <a:blip r:embed="rId3"/>
          <a:stretch>
            <a:fillRect/>
          </a:stretch>
        </p:blipFill>
        <p:spPr>
          <a:xfrm>
            <a:off x="5607632" y="2362201"/>
            <a:ext cx="3329698" cy="2209800"/>
          </a:xfrm>
          <a:prstGeom prst="rect">
            <a:avLst/>
          </a:prstGeom>
        </p:spPr>
      </p:pic>
      <p:pic>
        <p:nvPicPr>
          <p:cNvPr id="6" name="Picture 5">
            <a:extLst>
              <a:ext uri="{FF2B5EF4-FFF2-40B4-BE49-F238E27FC236}">
                <a16:creationId xmlns:a16="http://schemas.microsoft.com/office/drawing/2014/main" id="{F6017B4D-B13D-3B40-9A2B-A8F7CBCF0EDA}"/>
              </a:ext>
            </a:extLst>
          </p:cNvPr>
          <p:cNvPicPr>
            <a:picLocks noChangeAspect="1"/>
          </p:cNvPicPr>
          <p:nvPr/>
        </p:nvPicPr>
        <p:blipFill>
          <a:blip r:embed="rId4"/>
          <a:stretch>
            <a:fillRect/>
          </a:stretch>
        </p:blipFill>
        <p:spPr>
          <a:xfrm>
            <a:off x="5257800" y="4731954"/>
            <a:ext cx="3743038" cy="2126046"/>
          </a:xfrm>
          <a:prstGeom prst="rect">
            <a:avLst/>
          </a:prstGeom>
        </p:spPr>
      </p:pic>
    </p:spTree>
    <p:extLst>
      <p:ext uri="{BB962C8B-B14F-4D97-AF65-F5344CB8AC3E}">
        <p14:creationId xmlns:p14="http://schemas.microsoft.com/office/powerpoint/2010/main" val="199553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8229600" cy="3733800"/>
          </a:xfrm>
        </p:spPr>
        <p:txBody>
          <a:bodyPr>
            <a:normAutofit fontScale="85000" lnSpcReduction="10000"/>
          </a:bodyPr>
          <a:lstStyle/>
          <a:p>
            <a:r>
              <a:rPr lang="en-US" dirty="0"/>
              <a:t>Redis is an open source, high-performance distributed key-value database and data can be stored on different Redis nodes</a:t>
            </a:r>
          </a:p>
          <a:p>
            <a:pPr lvl="1"/>
            <a:r>
              <a:rPr lang="en-US" dirty="0"/>
              <a:t>Support data persistence, which can save the data from memory to disk, and can be reloaded and used again when system reboots; </a:t>
            </a:r>
          </a:p>
          <a:p>
            <a:pPr lvl="1"/>
            <a:r>
              <a:rPr lang="en-US" dirty="0"/>
              <a:t>Support multiple data structures, including key-value, list, set, and hash </a:t>
            </a:r>
          </a:p>
          <a:p>
            <a:pPr lvl="1"/>
            <a:r>
              <a:rPr lang="en-US" dirty="0"/>
              <a:t>Support data backup</a:t>
            </a:r>
          </a:p>
        </p:txBody>
      </p:sp>
      <p:pic>
        <p:nvPicPr>
          <p:cNvPr id="7" name="Picture 6">
            <a:extLst>
              <a:ext uri="{FF2B5EF4-FFF2-40B4-BE49-F238E27FC236}">
                <a16:creationId xmlns:a16="http://schemas.microsoft.com/office/drawing/2014/main" id="{507D0B46-50C0-BD49-8682-1DFDD0F4D78A}"/>
              </a:ext>
            </a:extLst>
          </p:cNvPr>
          <p:cNvPicPr>
            <a:picLocks noChangeAspect="1"/>
          </p:cNvPicPr>
          <p:nvPr/>
        </p:nvPicPr>
        <p:blipFill>
          <a:blip r:embed="rId2"/>
          <a:stretch>
            <a:fillRect/>
          </a:stretch>
        </p:blipFill>
        <p:spPr>
          <a:xfrm>
            <a:off x="2750124" y="4486910"/>
            <a:ext cx="3810000" cy="2235200"/>
          </a:xfrm>
          <a:prstGeom prst="rect">
            <a:avLst/>
          </a:prstGeom>
        </p:spPr>
      </p:pic>
    </p:spTree>
    <p:extLst>
      <p:ext uri="{BB962C8B-B14F-4D97-AF65-F5344CB8AC3E}">
        <p14:creationId xmlns:p14="http://schemas.microsoft.com/office/powerpoint/2010/main" val="3654579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4724400" cy="4353726"/>
          </a:xfrm>
        </p:spPr>
        <p:txBody>
          <a:bodyPr>
            <a:normAutofit fontScale="92500"/>
          </a:bodyPr>
          <a:lstStyle/>
          <a:p>
            <a:r>
              <a:rPr lang="en-US" dirty="0"/>
              <a:t>How to achieve data reliability on a distributed Redis cluster?</a:t>
            </a:r>
          </a:p>
          <a:p>
            <a:endParaRPr lang="en-US" dirty="0"/>
          </a:p>
          <a:p>
            <a:pPr lvl="1"/>
            <a:r>
              <a:rPr lang="en-US" dirty="0"/>
              <a:t>Each node in the cluster has one active and one standby, which means that two Redis services are running on each server</a:t>
            </a:r>
          </a:p>
        </p:txBody>
      </p:sp>
      <p:pic>
        <p:nvPicPr>
          <p:cNvPr id="9" name="Picture 8">
            <a:extLst>
              <a:ext uri="{FF2B5EF4-FFF2-40B4-BE49-F238E27FC236}">
                <a16:creationId xmlns:a16="http://schemas.microsoft.com/office/drawing/2014/main" id="{F59ABAE7-AE81-824A-ABFD-C6E0E678BF2B}"/>
              </a:ext>
            </a:extLst>
          </p:cNvPr>
          <p:cNvPicPr>
            <a:picLocks noChangeAspect="1"/>
          </p:cNvPicPr>
          <p:nvPr/>
        </p:nvPicPr>
        <p:blipFill>
          <a:blip r:embed="rId2"/>
          <a:stretch>
            <a:fillRect/>
          </a:stretch>
        </p:blipFill>
        <p:spPr>
          <a:xfrm>
            <a:off x="5562600" y="3337726"/>
            <a:ext cx="558800" cy="558800"/>
          </a:xfrm>
          <a:prstGeom prst="rect">
            <a:avLst/>
          </a:prstGeom>
        </p:spPr>
      </p:pic>
      <p:pic>
        <p:nvPicPr>
          <p:cNvPr id="10" name="Picture 9">
            <a:extLst>
              <a:ext uri="{FF2B5EF4-FFF2-40B4-BE49-F238E27FC236}">
                <a16:creationId xmlns:a16="http://schemas.microsoft.com/office/drawing/2014/main" id="{5D0038EE-8DA5-B04C-AC2E-B29D28BE3E16}"/>
              </a:ext>
            </a:extLst>
          </p:cNvPr>
          <p:cNvPicPr>
            <a:picLocks noChangeAspect="1"/>
          </p:cNvPicPr>
          <p:nvPr/>
        </p:nvPicPr>
        <p:blipFill>
          <a:blip r:embed="rId2"/>
          <a:stretch>
            <a:fillRect/>
          </a:stretch>
        </p:blipFill>
        <p:spPr>
          <a:xfrm>
            <a:off x="5562600" y="3910294"/>
            <a:ext cx="558800" cy="558800"/>
          </a:xfrm>
          <a:prstGeom prst="rect">
            <a:avLst/>
          </a:prstGeom>
        </p:spPr>
      </p:pic>
      <p:pic>
        <p:nvPicPr>
          <p:cNvPr id="11" name="Picture 10">
            <a:extLst>
              <a:ext uri="{FF2B5EF4-FFF2-40B4-BE49-F238E27FC236}">
                <a16:creationId xmlns:a16="http://schemas.microsoft.com/office/drawing/2014/main" id="{BC34AF42-4804-2C47-9C71-EB6277E390C1}"/>
              </a:ext>
            </a:extLst>
          </p:cNvPr>
          <p:cNvPicPr>
            <a:picLocks noChangeAspect="1"/>
          </p:cNvPicPr>
          <p:nvPr/>
        </p:nvPicPr>
        <p:blipFill>
          <a:blip r:embed="rId2"/>
          <a:stretch>
            <a:fillRect/>
          </a:stretch>
        </p:blipFill>
        <p:spPr>
          <a:xfrm>
            <a:off x="7010400" y="1922863"/>
            <a:ext cx="558800" cy="558800"/>
          </a:xfrm>
          <a:prstGeom prst="rect">
            <a:avLst/>
          </a:prstGeom>
        </p:spPr>
      </p:pic>
      <p:pic>
        <p:nvPicPr>
          <p:cNvPr id="12" name="Picture 11">
            <a:extLst>
              <a:ext uri="{FF2B5EF4-FFF2-40B4-BE49-F238E27FC236}">
                <a16:creationId xmlns:a16="http://schemas.microsoft.com/office/drawing/2014/main" id="{AFA60CD8-4EB4-9942-834B-6C5D8F09D55A}"/>
              </a:ext>
            </a:extLst>
          </p:cNvPr>
          <p:cNvPicPr>
            <a:picLocks noChangeAspect="1"/>
          </p:cNvPicPr>
          <p:nvPr/>
        </p:nvPicPr>
        <p:blipFill>
          <a:blip r:embed="rId2"/>
          <a:stretch>
            <a:fillRect/>
          </a:stretch>
        </p:blipFill>
        <p:spPr>
          <a:xfrm>
            <a:off x="7010400" y="1300563"/>
            <a:ext cx="558800" cy="622300"/>
          </a:xfrm>
          <a:prstGeom prst="rect">
            <a:avLst/>
          </a:prstGeom>
        </p:spPr>
      </p:pic>
      <p:pic>
        <p:nvPicPr>
          <p:cNvPr id="13" name="Picture 12">
            <a:extLst>
              <a:ext uri="{FF2B5EF4-FFF2-40B4-BE49-F238E27FC236}">
                <a16:creationId xmlns:a16="http://schemas.microsoft.com/office/drawing/2014/main" id="{B6087444-4603-0245-920C-760308746D5D}"/>
              </a:ext>
            </a:extLst>
          </p:cNvPr>
          <p:cNvPicPr>
            <a:picLocks noChangeAspect="1"/>
          </p:cNvPicPr>
          <p:nvPr/>
        </p:nvPicPr>
        <p:blipFill>
          <a:blip r:embed="rId2"/>
          <a:stretch>
            <a:fillRect/>
          </a:stretch>
        </p:blipFill>
        <p:spPr>
          <a:xfrm>
            <a:off x="8128000" y="3960026"/>
            <a:ext cx="558800" cy="558800"/>
          </a:xfrm>
          <a:prstGeom prst="rect">
            <a:avLst/>
          </a:prstGeom>
        </p:spPr>
      </p:pic>
      <p:pic>
        <p:nvPicPr>
          <p:cNvPr id="14" name="Picture 13">
            <a:extLst>
              <a:ext uri="{FF2B5EF4-FFF2-40B4-BE49-F238E27FC236}">
                <a16:creationId xmlns:a16="http://schemas.microsoft.com/office/drawing/2014/main" id="{B8CD68E8-68ED-4542-9107-02CE99808EA0}"/>
              </a:ext>
            </a:extLst>
          </p:cNvPr>
          <p:cNvPicPr>
            <a:picLocks noChangeAspect="1"/>
          </p:cNvPicPr>
          <p:nvPr/>
        </p:nvPicPr>
        <p:blipFill>
          <a:blip r:embed="rId2"/>
          <a:stretch>
            <a:fillRect/>
          </a:stretch>
        </p:blipFill>
        <p:spPr>
          <a:xfrm>
            <a:off x="8128000" y="3337726"/>
            <a:ext cx="558800" cy="622300"/>
          </a:xfrm>
          <a:prstGeom prst="rect">
            <a:avLst/>
          </a:prstGeom>
        </p:spPr>
      </p:pic>
      <p:pic>
        <p:nvPicPr>
          <p:cNvPr id="15" name="Picture 14">
            <a:extLst>
              <a:ext uri="{FF2B5EF4-FFF2-40B4-BE49-F238E27FC236}">
                <a16:creationId xmlns:a16="http://schemas.microsoft.com/office/drawing/2014/main" id="{B2F01652-D992-154A-B00F-4185EF458871}"/>
              </a:ext>
            </a:extLst>
          </p:cNvPr>
          <p:cNvPicPr>
            <a:picLocks noChangeAspect="1"/>
          </p:cNvPicPr>
          <p:nvPr/>
        </p:nvPicPr>
        <p:blipFill>
          <a:blip r:embed="rId3"/>
          <a:stretch>
            <a:fillRect/>
          </a:stretch>
        </p:blipFill>
        <p:spPr>
          <a:xfrm>
            <a:off x="6858000" y="2584212"/>
            <a:ext cx="863600" cy="863600"/>
          </a:xfrm>
          <a:prstGeom prst="rect">
            <a:avLst/>
          </a:prstGeom>
        </p:spPr>
      </p:pic>
      <p:pic>
        <p:nvPicPr>
          <p:cNvPr id="16" name="Picture 15">
            <a:extLst>
              <a:ext uri="{FF2B5EF4-FFF2-40B4-BE49-F238E27FC236}">
                <a16:creationId xmlns:a16="http://schemas.microsoft.com/office/drawing/2014/main" id="{BCF02723-C4A4-D445-A21F-DF39832A264A}"/>
              </a:ext>
            </a:extLst>
          </p:cNvPr>
          <p:cNvPicPr>
            <a:picLocks noChangeAspect="1"/>
          </p:cNvPicPr>
          <p:nvPr/>
        </p:nvPicPr>
        <p:blipFill>
          <a:blip r:embed="rId3"/>
          <a:stretch>
            <a:fillRect/>
          </a:stretch>
        </p:blipFill>
        <p:spPr>
          <a:xfrm>
            <a:off x="5410200" y="4573988"/>
            <a:ext cx="863600" cy="863600"/>
          </a:xfrm>
          <a:prstGeom prst="rect">
            <a:avLst/>
          </a:prstGeom>
        </p:spPr>
      </p:pic>
      <p:pic>
        <p:nvPicPr>
          <p:cNvPr id="17" name="Picture 16">
            <a:extLst>
              <a:ext uri="{FF2B5EF4-FFF2-40B4-BE49-F238E27FC236}">
                <a16:creationId xmlns:a16="http://schemas.microsoft.com/office/drawing/2014/main" id="{235CDE41-0241-F849-AF1C-E37E5CE1C176}"/>
              </a:ext>
            </a:extLst>
          </p:cNvPr>
          <p:cNvPicPr>
            <a:picLocks noChangeAspect="1"/>
          </p:cNvPicPr>
          <p:nvPr/>
        </p:nvPicPr>
        <p:blipFill>
          <a:blip r:embed="rId3"/>
          <a:stretch>
            <a:fillRect/>
          </a:stretch>
        </p:blipFill>
        <p:spPr>
          <a:xfrm>
            <a:off x="7975600" y="4709326"/>
            <a:ext cx="863600" cy="863600"/>
          </a:xfrm>
          <a:prstGeom prst="rect">
            <a:avLst/>
          </a:prstGeom>
        </p:spPr>
      </p:pic>
      <p:cxnSp>
        <p:nvCxnSpPr>
          <p:cNvPr id="18" name="Straight Arrow Connector 17">
            <a:extLst>
              <a:ext uri="{FF2B5EF4-FFF2-40B4-BE49-F238E27FC236}">
                <a16:creationId xmlns:a16="http://schemas.microsoft.com/office/drawing/2014/main" id="{845D1E11-DAEC-6545-B7C5-46431436DD13}"/>
              </a:ext>
            </a:extLst>
          </p:cNvPr>
          <p:cNvCxnSpPr>
            <a:cxnSpLocks/>
          </p:cNvCxnSpPr>
          <p:nvPr/>
        </p:nvCxnSpPr>
        <p:spPr>
          <a:xfrm>
            <a:off x="7618455" y="2029152"/>
            <a:ext cx="714290" cy="128097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083726-0337-A24A-9F25-433527A9E2B2}"/>
              </a:ext>
            </a:extLst>
          </p:cNvPr>
          <p:cNvCxnSpPr>
            <a:cxnSpLocks/>
          </p:cNvCxnSpPr>
          <p:nvPr/>
        </p:nvCxnSpPr>
        <p:spPr>
          <a:xfrm>
            <a:off x="6298842" y="3828870"/>
            <a:ext cx="1676758" cy="17590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FEAFD7-A79B-6A4E-985C-131680C9ACFD}"/>
              </a:ext>
            </a:extLst>
          </p:cNvPr>
          <p:cNvCxnSpPr>
            <a:cxnSpLocks/>
          </p:cNvCxnSpPr>
          <p:nvPr/>
        </p:nvCxnSpPr>
        <p:spPr>
          <a:xfrm flipV="1">
            <a:off x="6098262" y="2102501"/>
            <a:ext cx="706675" cy="115896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90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4590045" cy="4353726"/>
          </a:xfrm>
        </p:spPr>
        <p:txBody>
          <a:bodyPr>
            <a:normAutofit fontScale="92500" lnSpcReduction="10000"/>
          </a:bodyPr>
          <a:lstStyle/>
          <a:p>
            <a:r>
              <a:rPr lang="en-US" dirty="0"/>
              <a:t>How to store data on a distributed Redis cluster?</a:t>
            </a:r>
          </a:p>
          <a:p>
            <a:endParaRPr lang="en-US" dirty="0"/>
          </a:p>
          <a:p>
            <a:pPr lvl="1"/>
            <a:r>
              <a:rPr lang="en-US" dirty="0"/>
              <a:t>The Redis cluster uses cluster </a:t>
            </a:r>
            <a:r>
              <a:rPr lang="en-US" dirty="0" err="1"/>
              <a:t>sharding</a:t>
            </a:r>
            <a:r>
              <a:rPr lang="en-US" dirty="0"/>
              <a:t> to implement data </a:t>
            </a:r>
            <a:r>
              <a:rPr lang="en-US" dirty="0" err="1"/>
              <a:t>sharding</a:t>
            </a:r>
            <a:r>
              <a:rPr lang="en-US" dirty="0"/>
              <a:t>, which distributes Redis write operations to multiple nodes and improves the write concurrency capability.</a:t>
            </a:r>
          </a:p>
        </p:txBody>
      </p:sp>
      <p:pic>
        <p:nvPicPr>
          <p:cNvPr id="9" name="Picture 8">
            <a:extLst>
              <a:ext uri="{FF2B5EF4-FFF2-40B4-BE49-F238E27FC236}">
                <a16:creationId xmlns:a16="http://schemas.microsoft.com/office/drawing/2014/main" id="{F59ABAE7-AE81-824A-ABFD-C6E0E678BF2B}"/>
              </a:ext>
            </a:extLst>
          </p:cNvPr>
          <p:cNvPicPr>
            <a:picLocks noChangeAspect="1"/>
          </p:cNvPicPr>
          <p:nvPr/>
        </p:nvPicPr>
        <p:blipFill>
          <a:blip r:embed="rId2"/>
          <a:stretch>
            <a:fillRect/>
          </a:stretch>
        </p:blipFill>
        <p:spPr>
          <a:xfrm>
            <a:off x="5517937" y="5269758"/>
            <a:ext cx="558800" cy="558800"/>
          </a:xfrm>
          <a:prstGeom prst="rect">
            <a:avLst/>
          </a:prstGeom>
        </p:spPr>
      </p:pic>
      <p:pic>
        <p:nvPicPr>
          <p:cNvPr id="12" name="Picture 11">
            <a:extLst>
              <a:ext uri="{FF2B5EF4-FFF2-40B4-BE49-F238E27FC236}">
                <a16:creationId xmlns:a16="http://schemas.microsoft.com/office/drawing/2014/main" id="{AFA60CD8-4EB4-9942-834B-6C5D8F09D55A}"/>
              </a:ext>
            </a:extLst>
          </p:cNvPr>
          <p:cNvPicPr>
            <a:picLocks noChangeAspect="1"/>
          </p:cNvPicPr>
          <p:nvPr/>
        </p:nvPicPr>
        <p:blipFill>
          <a:blip r:embed="rId2"/>
          <a:stretch>
            <a:fillRect/>
          </a:stretch>
        </p:blipFill>
        <p:spPr>
          <a:xfrm>
            <a:off x="6965737" y="3232595"/>
            <a:ext cx="558800" cy="622300"/>
          </a:xfrm>
          <a:prstGeom prst="rect">
            <a:avLst/>
          </a:prstGeom>
        </p:spPr>
      </p:pic>
      <p:pic>
        <p:nvPicPr>
          <p:cNvPr id="14" name="Picture 13">
            <a:extLst>
              <a:ext uri="{FF2B5EF4-FFF2-40B4-BE49-F238E27FC236}">
                <a16:creationId xmlns:a16="http://schemas.microsoft.com/office/drawing/2014/main" id="{B8CD68E8-68ED-4542-9107-02CE99808EA0}"/>
              </a:ext>
            </a:extLst>
          </p:cNvPr>
          <p:cNvPicPr>
            <a:picLocks noChangeAspect="1"/>
          </p:cNvPicPr>
          <p:nvPr/>
        </p:nvPicPr>
        <p:blipFill>
          <a:blip r:embed="rId2"/>
          <a:stretch>
            <a:fillRect/>
          </a:stretch>
        </p:blipFill>
        <p:spPr>
          <a:xfrm>
            <a:off x="8083337" y="5269758"/>
            <a:ext cx="558800" cy="622300"/>
          </a:xfrm>
          <a:prstGeom prst="rect">
            <a:avLst/>
          </a:prstGeom>
        </p:spPr>
      </p:pic>
      <p:cxnSp>
        <p:nvCxnSpPr>
          <p:cNvPr id="18" name="Straight Arrow Connector 17">
            <a:extLst>
              <a:ext uri="{FF2B5EF4-FFF2-40B4-BE49-F238E27FC236}">
                <a16:creationId xmlns:a16="http://schemas.microsoft.com/office/drawing/2014/main" id="{845D1E11-DAEC-6545-B7C5-46431436DD13}"/>
              </a:ext>
            </a:extLst>
          </p:cNvPr>
          <p:cNvCxnSpPr>
            <a:cxnSpLocks/>
          </p:cNvCxnSpPr>
          <p:nvPr/>
        </p:nvCxnSpPr>
        <p:spPr>
          <a:xfrm>
            <a:off x="7658892" y="3944624"/>
            <a:ext cx="714290" cy="128097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083726-0337-A24A-9F25-433527A9E2B2}"/>
              </a:ext>
            </a:extLst>
          </p:cNvPr>
          <p:cNvCxnSpPr>
            <a:cxnSpLocks/>
          </p:cNvCxnSpPr>
          <p:nvPr/>
        </p:nvCxnSpPr>
        <p:spPr>
          <a:xfrm>
            <a:off x="6241658" y="5453968"/>
            <a:ext cx="1689279" cy="9519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FEAFD7-A79B-6A4E-985C-131680C9ACFD}"/>
              </a:ext>
            </a:extLst>
          </p:cNvPr>
          <p:cNvCxnSpPr>
            <a:cxnSpLocks/>
          </p:cNvCxnSpPr>
          <p:nvPr/>
        </p:nvCxnSpPr>
        <p:spPr>
          <a:xfrm flipV="1">
            <a:off x="6053599" y="3890739"/>
            <a:ext cx="912138" cy="130276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25222BA-5E3B-1945-834B-D61CE04F5EE5}"/>
              </a:ext>
            </a:extLst>
          </p:cNvPr>
          <p:cNvGrpSpPr/>
          <p:nvPr/>
        </p:nvGrpSpPr>
        <p:grpSpPr>
          <a:xfrm>
            <a:off x="5419423" y="1760556"/>
            <a:ext cx="3560840" cy="389141"/>
            <a:chOff x="4573972" y="5165400"/>
            <a:chExt cx="3560840" cy="389141"/>
          </a:xfrm>
        </p:grpSpPr>
        <p:sp>
          <p:nvSpPr>
            <p:cNvPr id="8" name="TextBox 7">
              <a:extLst>
                <a:ext uri="{FF2B5EF4-FFF2-40B4-BE49-F238E27FC236}">
                  <a16:creationId xmlns:a16="http://schemas.microsoft.com/office/drawing/2014/main" id="{E879F47D-8DA6-4547-9B0B-A7800BEBF600}"/>
                </a:ext>
              </a:extLst>
            </p:cNvPr>
            <p:cNvSpPr txBox="1"/>
            <p:nvPr/>
          </p:nvSpPr>
          <p:spPr>
            <a:xfrm>
              <a:off x="4573972" y="5165400"/>
              <a:ext cx="684803" cy="369332"/>
            </a:xfrm>
            <a:prstGeom prst="rect">
              <a:avLst/>
            </a:prstGeom>
            <a:noFill/>
          </p:spPr>
          <p:txBody>
            <a:bodyPr wrap="none" rtlCol="0">
              <a:spAutoFit/>
            </a:bodyPr>
            <a:lstStyle/>
            <a:p>
              <a:r>
                <a:rPr lang="en-US" dirty="0"/>
                <a:t>Input</a:t>
              </a:r>
            </a:p>
          </p:txBody>
        </p:sp>
        <p:sp>
          <p:nvSpPr>
            <p:cNvPr id="21" name="TextBox 20">
              <a:extLst>
                <a:ext uri="{FF2B5EF4-FFF2-40B4-BE49-F238E27FC236}">
                  <a16:creationId xmlns:a16="http://schemas.microsoft.com/office/drawing/2014/main" id="{A03084C8-A920-0B48-844A-AA5573772EF8}"/>
                </a:ext>
              </a:extLst>
            </p:cNvPr>
            <p:cNvSpPr txBox="1"/>
            <p:nvPr/>
          </p:nvSpPr>
          <p:spPr>
            <a:xfrm>
              <a:off x="6090816" y="5165400"/>
              <a:ext cx="518860" cy="369332"/>
            </a:xfrm>
            <a:prstGeom prst="rect">
              <a:avLst/>
            </a:prstGeom>
            <a:noFill/>
          </p:spPr>
          <p:txBody>
            <a:bodyPr wrap="none" rtlCol="0">
              <a:spAutoFit/>
            </a:bodyPr>
            <a:lstStyle/>
            <a:p>
              <a:r>
                <a:rPr lang="en-US" dirty="0"/>
                <a:t>Key</a:t>
              </a:r>
            </a:p>
          </p:txBody>
        </p:sp>
        <p:sp>
          <p:nvSpPr>
            <p:cNvPr id="24" name="TextBox 23">
              <a:extLst>
                <a:ext uri="{FF2B5EF4-FFF2-40B4-BE49-F238E27FC236}">
                  <a16:creationId xmlns:a16="http://schemas.microsoft.com/office/drawing/2014/main" id="{126D35DE-7C79-4B41-9FE8-CB837D976559}"/>
                </a:ext>
              </a:extLst>
            </p:cNvPr>
            <p:cNvSpPr txBox="1"/>
            <p:nvPr/>
          </p:nvSpPr>
          <p:spPr>
            <a:xfrm>
              <a:off x="7377874" y="5185209"/>
              <a:ext cx="756938" cy="369332"/>
            </a:xfrm>
            <a:prstGeom prst="rect">
              <a:avLst/>
            </a:prstGeom>
            <a:noFill/>
          </p:spPr>
          <p:txBody>
            <a:bodyPr wrap="none" rtlCol="0">
              <a:spAutoFit/>
            </a:bodyPr>
            <a:lstStyle/>
            <a:p>
              <a:r>
                <a:rPr lang="en-US" dirty="0"/>
                <a:t>Value </a:t>
              </a:r>
            </a:p>
          </p:txBody>
        </p:sp>
        <p:cxnSp>
          <p:nvCxnSpPr>
            <p:cNvPr id="26" name="Straight Arrow Connector 25">
              <a:extLst>
                <a:ext uri="{FF2B5EF4-FFF2-40B4-BE49-F238E27FC236}">
                  <a16:creationId xmlns:a16="http://schemas.microsoft.com/office/drawing/2014/main" id="{5B6D1842-700D-E848-9C16-0D5F9EB66F4C}"/>
                </a:ext>
              </a:extLst>
            </p:cNvPr>
            <p:cNvCxnSpPr>
              <a:stCxn id="8" idx="3"/>
              <a:endCxn id="21" idx="1"/>
            </p:cNvCxnSpPr>
            <p:nvPr/>
          </p:nvCxnSpPr>
          <p:spPr>
            <a:xfrm>
              <a:off x="5258775" y="5350066"/>
              <a:ext cx="83204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647FAE-72AA-E243-8C7B-2278ECB98D69}"/>
                </a:ext>
              </a:extLst>
            </p:cNvPr>
            <p:cNvCxnSpPr>
              <a:cxnSpLocks/>
              <a:endCxn id="24" idx="1"/>
            </p:cNvCxnSpPr>
            <p:nvPr/>
          </p:nvCxnSpPr>
          <p:spPr>
            <a:xfrm>
              <a:off x="6570244" y="5363849"/>
              <a:ext cx="807630" cy="60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7B9ECFAA-891A-1145-8BD0-33BE61F60A48}"/>
              </a:ext>
            </a:extLst>
          </p:cNvPr>
          <p:cNvSpPr txBox="1"/>
          <p:nvPr/>
        </p:nvSpPr>
        <p:spPr>
          <a:xfrm>
            <a:off x="5715740" y="3000688"/>
            <a:ext cx="1399422" cy="646331"/>
          </a:xfrm>
          <a:prstGeom prst="rect">
            <a:avLst/>
          </a:prstGeom>
          <a:noFill/>
        </p:spPr>
        <p:txBody>
          <a:bodyPr wrap="none" rtlCol="0">
            <a:spAutoFit/>
          </a:bodyPr>
          <a:lstStyle/>
          <a:p>
            <a:r>
              <a:rPr lang="en-US" dirty="0"/>
              <a:t>Value Range:</a:t>
            </a:r>
          </a:p>
          <a:p>
            <a:r>
              <a:rPr lang="en-US" dirty="0"/>
              <a:t>[0, 1000]</a:t>
            </a:r>
          </a:p>
        </p:txBody>
      </p:sp>
      <p:sp>
        <p:nvSpPr>
          <p:cNvPr id="35" name="TextBox 34">
            <a:extLst>
              <a:ext uri="{FF2B5EF4-FFF2-40B4-BE49-F238E27FC236}">
                <a16:creationId xmlns:a16="http://schemas.microsoft.com/office/drawing/2014/main" id="{F5D5DB4E-E06D-8A4F-AFD7-C5BC7E246E6F}"/>
              </a:ext>
            </a:extLst>
          </p:cNvPr>
          <p:cNvSpPr txBox="1"/>
          <p:nvPr/>
        </p:nvSpPr>
        <p:spPr>
          <a:xfrm>
            <a:off x="4169289" y="5580908"/>
            <a:ext cx="1399422" cy="646331"/>
          </a:xfrm>
          <a:prstGeom prst="rect">
            <a:avLst/>
          </a:prstGeom>
          <a:noFill/>
        </p:spPr>
        <p:txBody>
          <a:bodyPr wrap="none" rtlCol="0">
            <a:spAutoFit/>
          </a:bodyPr>
          <a:lstStyle/>
          <a:p>
            <a:r>
              <a:rPr lang="en-US" dirty="0"/>
              <a:t>Value Range:</a:t>
            </a:r>
          </a:p>
          <a:p>
            <a:r>
              <a:rPr lang="en-US" dirty="0"/>
              <a:t>[1000, 2000]</a:t>
            </a:r>
          </a:p>
        </p:txBody>
      </p:sp>
      <p:sp>
        <p:nvSpPr>
          <p:cNvPr id="36" name="TextBox 35">
            <a:extLst>
              <a:ext uri="{FF2B5EF4-FFF2-40B4-BE49-F238E27FC236}">
                <a16:creationId xmlns:a16="http://schemas.microsoft.com/office/drawing/2014/main" id="{ADC8532F-A3C0-B84E-9DC0-1291ECCB4F30}"/>
              </a:ext>
            </a:extLst>
          </p:cNvPr>
          <p:cNvSpPr txBox="1"/>
          <p:nvPr/>
        </p:nvSpPr>
        <p:spPr>
          <a:xfrm>
            <a:off x="6917359" y="5710019"/>
            <a:ext cx="1399422" cy="646331"/>
          </a:xfrm>
          <a:prstGeom prst="rect">
            <a:avLst/>
          </a:prstGeom>
          <a:noFill/>
        </p:spPr>
        <p:txBody>
          <a:bodyPr wrap="none" rtlCol="0">
            <a:spAutoFit/>
          </a:bodyPr>
          <a:lstStyle/>
          <a:p>
            <a:r>
              <a:rPr lang="en-US" dirty="0"/>
              <a:t>Value Range:</a:t>
            </a:r>
            <a:br>
              <a:rPr lang="en-US" dirty="0"/>
            </a:br>
            <a:r>
              <a:rPr lang="en-US" dirty="0"/>
              <a:t>[2000, 3000]</a:t>
            </a:r>
          </a:p>
        </p:txBody>
      </p:sp>
    </p:spTree>
    <p:extLst>
      <p:ext uri="{BB962C8B-B14F-4D97-AF65-F5344CB8AC3E}">
        <p14:creationId xmlns:p14="http://schemas.microsoft.com/office/powerpoint/2010/main" val="386009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Centralized structure vs. Decentralized structure</a:t>
            </a:r>
          </a:p>
          <a:p>
            <a:r>
              <a:rPr lang="en-US" dirty="0"/>
              <a:t>Examples</a:t>
            </a:r>
          </a:p>
          <a:p>
            <a:pPr lvl="1"/>
            <a:r>
              <a:rPr lang="en-US" dirty="0" err="1"/>
              <a:t>Akka</a:t>
            </a:r>
            <a:r>
              <a:rPr lang="en-US" dirty="0"/>
              <a:t> cluster</a:t>
            </a:r>
          </a:p>
          <a:p>
            <a:pPr lvl="1"/>
            <a:r>
              <a:rPr lang="en-US" dirty="0"/>
              <a:t>Redis cluster</a:t>
            </a:r>
          </a:p>
          <a:p>
            <a:pPr lvl="1"/>
            <a:r>
              <a:rPr lang="en-US" dirty="0"/>
              <a:t>Cassandra cluster</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6553200" cy="4953000"/>
          </a:xfrm>
        </p:spPr>
        <p:txBody>
          <a:bodyPr>
            <a:normAutofit fontScale="85000" lnSpcReduction="10000"/>
          </a:bodyPr>
          <a:lstStyle/>
          <a:p>
            <a:r>
              <a:rPr lang="en-US" dirty="0"/>
              <a:t>Redis distributed cluster</a:t>
            </a:r>
          </a:p>
          <a:p>
            <a:pPr lvl="1"/>
            <a:r>
              <a:rPr lang="en-US" dirty="0"/>
              <a:t>Non-centralized cluster management system, without a central node, will not cause a performance bottleneck due to a single node</a:t>
            </a:r>
          </a:p>
          <a:p>
            <a:pPr lvl="1"/>
            <a:r>
              <a:rPr lang="en-US" dirty="0"/>
              <a:t>Each node supports data storage and uses data </a:t>
            </a:r>
            <a:r>
              <a:rPr lang="en-US" dirty="0" err="1"/>
              <a:t>sharding</a:t>
            </a:r>
            <a:r>
              <a:rPr lang="en-US" dirty="0"/>
              <a:t> storage to improve the concurrent writing capacity. </a:t>
            </a:r>
          </a:p>
          <a:p>
            <a:pPr lvl="1"/>
            <a:r>
              <a:rPr lang="en-US" dirty="0"/>
              <a:t>Each node adopts the active and standby design, which improves the reliability</a:t>
            </a:r>
          </a:p>
          <a:p>
            <a:endParaRPr lang="en-US" dirty="0"/>
          </a:p>
          <a:p>
            <a:r>
              <a:rPr lang="en-US" dirty="0"/>
              <a:t>Redis is widely used by Twitter, Uber, GitHub, Instagram, etc.</a:t>
            </a:r>
          </a:p>
        </p:txBody>
      </p:sp>
      <p:pic>
        <p:nvPicPr>
          <p:cNvPr id="28" name="Picture 27">
            <a:extLst>
              <a:ext uri="{FF2B5EF4-FFF2-40B4-BE49-F238E27FC236}">
                <a16:creationId xmlns:a16="http://schemas.microsoft.com/office/drawing/2014/main" id="{D45B64EF-CF76-9841-A554-451B756990A9}"/>
              </a:ext>
            </a:extLst>
          </p:cNvPr>
          <p:cNvPicPr>
            <a:picLocks noChangeAspect="1"/>
          </p:cNvPicPr>
          <p:nvPr/>
        </p:nvPicPr>
        <p:blipFill>
          <a:blip r:embed="rId2"/>
          <a:stretch>
            <a:fillRect/>
          </a:stretch>
        </p:blipFill>
        <p:spPr>
          <a:xfrm>
            <a:off x="7467600" y="2133600"/>
            <a:ext cx="990600" cy="990600"/>
          </a:xfrm>
          <a:prstGeom prst="rect">
            <a:avLst/>
          </a:prstGeom>
        </p:spPr>
      </p:pic>
      <p:pic>
        <p:nvPicPr>
          <p:cNvPr id="6" name="Picture 5">
            <a:extLst>
              <a:ext uri="{FF2B5EF4-FFF2-40B4-BE49-F238E27FC236}">
                <a16:creationId xmlns:a16="http://schemas.microsoft.com/office/drawing/2014/main" id="{B96C0C76-B023-EA47-BB43-BF2645A61CF0}"/>
              </a:ext>
            </a:extLst>
          </p:cNvPr>
          <p:cNvPicPr>
            <a:picLocks noChangeAspect="1"/>
          </p:cNvPicPr>
          <p:nvPr/>
        </p:nvPicPr>
        <p:blipFill>
          <a:blip r:embed="rId3"/>
          <a:stretch>
            <a:fillRect/>
          </a:stretch>
        </p:blipFill>
        <p:spPr>
          <a:xfrm>
            <a:off x="6858000" y="4648200"/>
            <a:ext cx="558800" cy="558800"/>
          </a:xfrm>
          <a:prstGeom prst="rect">
            <a:avLst/>
          </a:prstGeom>
        </p:spPr>
      </p:pic>
      <p:pic>
        <p:nvPicPr>
          <p:cNvPr id="7" name="Picture 6">
            <a:extLst>
              <a:ext uri="{FF2B5EF4-FFF2-40B4-BE49-F238E27FC236}">
                <a16:creationId xmlns:a16="http://schemas.microsoft.com/office/drawing/2014/main" id="{75919922-51DB-B747-AD78-A13EDF4D3861}"/>
              </a:ext>
            </a:extLst>
          </p:cNvPr>
          <p:cNvPicPr>
            <a:picLocks noChangeAspect="1"/>
          </p:cNvPicPr>
          <p:nvPr/>
        </p:nvPicPr>
        <p:blipFill>
          <a:blip r:embed="rId4"/>
          <a:stretch>
            <a:fillRect/>
          </a:stretch>
        </p:blipFill>
        <p:spPr>
          <a:xfrm>
            <a:off x="7848600" y="4572000"/>
            <a:ext cx="711200" cy="711200"/>
          </a:xfrm>
          <a:prstGeom prst="rect">
            <a:avLst/>
          </a:prstGeom>
        </p:spPr>
      </p:pic>
      <p:pic>
        <p:nvPicPr>
          <p:cNvPr id="10" name="Picture 9">
            <a:extLst>
              <a:ext uri="{FF2B5EF4-FFF2-40B4-BE49-F238E27FC236}">
                <a16:creationId xmlns:a16="http://schemas.microsoft.com/office/drawing/2014/main" id="{2EF8CF9C-AE42-3945-9429-437BD2B3F9CF}"/>
              </a:ext>
            </a:extLst>
          </p:cNvPr>
          <p:cNvPicPr>
            <a:picLocks noChangeAspect="1"/>
          </p:cNvPicPr>
          <p:nvPr/>
        </p:nvPicPr>
        <p:blipFill>
          <a:blip r:embed="rId5"/>
          <a:stretch>
            <a:fillRect/>
          </a:stretch>
        </p:blipFill>
        <p:spPr>
          <a:xfrm>
            <a:off x="6743700" y="5426075"/>
            <a:ext cx="787400" cy="787400"/>
          </a:xfrm>
          <a:prstGeom prst="rect">
            <a:avLst/>
          </a:prstGeom>
        </p:spPr>
      </p:pic>
      <p:pic>
        <p:nvPicPr>
          <p:cNvPr id="11" name="Picture 10">
            <a:extLst>
              <a:ext uri="{FF2B5EF4-FFF2-40B4-BE49-F238E27FC236}">
                <a16:creationId xmlns:a16="http://schemas.microsoft.com/office/drawing/2014/main" id="{2335EAB9-6E1A-D549-9FF8-A4A6C3BF3EF7}"/>
              </a:ext>
            </a:extLst>
          </p:cNvPr>
          <p:cNvPicPr>
            <a:picLocks noChangeAspect="1"/>
          </p:cNvPicPr>
          <p:nvPr/>
        </p:nvPicPr>
        <p:blipFill>
          <a:blip r:embed="rId6"/>
          <a:stretch>
            <a:fillRect/>
          </a:stretch>
        </p:blipFill>
        <p:spPr>
          <a:xfrm>
            <a:off x="7810500" y="5467350"/>
            <a:ext cx="787400" cy="787400"/>
          </a:xfrm>
          <a:prstGeom prst="rect">
            <a:avLst/>
          </a:prstGeom>
        </p:spPr>
      </p:pic>
    </p:spTree>
    <p:extLst>
      <p:ext uri="{BB962C8B-B14F-4D97-AF65-F5344CB8AC3E}">
        <p14:creationId xmlns:p14="http://schemas.microsoft.com/office/powerpoint/2010/main" val="230178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59B2-EEB6-6B43-BD2E-E2F6BAE6D2B7}"/>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Cassandra cluster </a:t>
            </a:r>
          </a:p>
        </p:txBody>
      </p:sp>
      <p:sp>
        <p:nvSpPr>
          <p:cNvPr id="3" name="Date Placeholder 2">
            <a:extLst>
              <a:ext uri="{FF2B5EF4-FFF2-40B4-BE49-F238E27FC236}">
                <a16:creationId xmlns:a16="http://schemas.microsoft.com/office/drawing/2014/main" id="{BF5F0F78-6C23-0243-A231-D668FB9C8C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A3DAB01-17DD-DB42-BCF2-C71FF7C04F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3923078-34A8-CC43-92C8-FD547787C5F9}"/>
              </a:ext>
            </a:extLst>
          </p:cNvPr>
          <p:cNvSpPr>
            <a:spLocks noGrp="1"/>
          </p:cNvSpPr>
          <p:nvPr>
            <p:ph sz="quarter" idx="1"/>
          </p:nvPr>
        </p:nvSpPr>
        <p:spPr>
          <a:xfrm>
            <a:off x="457200" y="1219200"/>
            <a:ext cx="5181600" cy="4937760"/>
          </a:xfrm>
        </p:spPr>
        <p:txBody>
          <a:bodyPr>
            <a:normAutofit fontScale="70000" lnSpcReduction="20000"/>
          </a:bodyPr>
          <a:lstStyle/>
          <a:p>
            <a:r>
              <a:rPr lang="en-US" dirty="0"/>
              <a:t>The Cassandra architecture is a complete P2P structure based on consistent hashing</a:t>
            </a:r>
          </a:p>
          <a:p>
            <a:endParaRPr lang="en-US" dirty="0"/>
          </a:p>
          <a:p>
            <a:r>
              <a:rPr lang="en-US" dirty="0"/>
              <a:t>No master node, all nodes have the same role</a:t>
            </a:r>
          </a:p>
          <a:p>
            <a:endParaRPr lang="en-US" dirty="0"/>
          </a:p>
          <a:p>
            <a:r>
              <a:rPr lang="en-US" dirty="0"/>
              <a:t>The synchronization between Cassandra nodes is through P2P</a:t>
            </a:r>
          </a:p>
          <a:p>
            <a:endParaRPr lang="en-US" dirty="0"/>
          </a:p>
          <a:p>
            <a:r>
              <a:rPr lang="en-US" dirty="0"/>
              <a:t>Each node in the cluster can store data and receive requests from clients</a:t>
            </a:r>
          </a:p>
        </p:txBody>
      </p:sp>
      <p:pic>
        <p:nvPicPr>
          <p:cNvPr id="6" name="Picture 5">
            <a:extLst>
              <a:ext uri="{FF2B5EF4-FFF2-40B4-BE49-F238E27FC236}">
                <a16:creationId xmlns:a16="http://schemas.microsoft.com/office/drawing/2014/main" id="{DB892A85-5741-1B47-8D84-63519BADD81B}"/>
              </a:ext>
            </a:extLst>
          </p:cNvPr>
          <p:cNvPicPr>
            <a:picLocks noChangeAspect="1"/>
          </p:cNvPicPr>
          <p:nvPr/>
        </p:nvPicPr>
        <p:blipFill>
          <a:blip r:embed="rId2"/>
          <a:stretch>
            <a:fillRect/>
          </a:stretch>
        </p:blipFill>
        <p:spPr>
          <a:xfrm>
            <a:off x="6400800" y="1295400"/>
            <a:ext cx="1739900" cy="1168400"/>
          </a:xfrm>
          <a:prstGeom prst="rect">
            <a:avLst/>
          </a:prstGeom>
        </p:spPr>
      </p:pic>
      <p:pic>
        <p:nvPicPr>
          <p:cNvPr id="8" name="Picture 7">
            <a:extLst>
              <a:ext uri="{FF2B5EF4-FFF2-40B4-BE49-F238E27FC236}">
                <a16:creationId xmlns:a16="http://schemas.microsoft.com/office/drawing/2014/main" id="{721C7FB0-F43B-C04B-831F-7949931D981A}"/>
              </a:ext>
            </a:extLst>
          </p:cNvPr>
          <p:cNvPicPr>
            <a:picLocks noChangeAspect="1"/>
          </p:cNvPicPr>
          <p:nvPr/>
        </p:nvPicPr>
        <p:blipFill>
          <a:blip r:embed="rId3"/>
          <a:stretch>
            <a:fillRect/>
          </a:stretch>
        </p:blipFill>
        <p:spPr>
          <a:xfrm>
            <a:off x="5389771" y="3429000"/>
            <a:ext cx="3475974" cy="1941934"/>
          </a:xfrm>
          <a:prstGeom prst="rect">
            <a:avLst/>
          </a:prstGeom>
        </p:spPr>
      </p:pic>
    </p:spTree>
    <p:extLst>
      <p:ext uri="{BB962C8B-B14F-4D97-AF65-F5344CB8AC3E}">
        <p14:creationId xmlns:p14="http://schemas.microsoft.com/office/powerpoint/2010/main" val="229700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59B2-EEB6-6B43-BD2E-E2F6BAE6D2B7}"/>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Cassandra cluster </a:t>
            </a:r>
          </a:p>
        </p:txBody>
      </p:sp>
      <p:sp>
        <p:nvSpPr>
          <p:cNvPr id="3" name="Date Placeholder 2">
            <a:extLst>
              <a:ext uri="{FF2B5EF4-FFF2-40B4-BE49-F238E27FC236}">
                <a16:creationId xmlns:a16="http://schemas.microsoft.com/office/drawing/2014/main" id="{BF5F0F78-6C23-0243-A231-D668FB9C8C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A3DAB01-17DD-DB42-BCF2-C71FF7C04F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3923078-34A8-CC43-92C8-FD547787C5F9}"/>
              </a:ext>
            </a:extLst>
          </p:cNvPr>
          <p:cNvSpPr>
            <a:spLocks noGrp="1"/>
          </p:cNvSpPr>
          <p:nvPr>
            <p:ph sz="quarter" idx="1"/>
          </p:nvPr>
        </p:nvSpPr>
        <p:spPr>
          <a:xfrm>
            <a:off x="457200" y="1219200"/>
            <a:ext cx="4267200" cy="4419600"/>
          </a:xfrm>
        </p:spPr>
        <p:txBody>
          <a:bodyPr>
            <a:normAutofit fontScale="92500" lnSpcReduction="10000"/>
          </a:bodyPr>
          <a:lstStyle/>
          <a:p>
            <a:r>
              <a:rPr lang="en-US" dirty="0"/>
              <a:t>Difference between Redis cluster and Cassandra cluster:</a:t>
            </a:r>
          </a:p>
          <a:p>
            <a:pPr lvl="1"/>
            <a:endParaRPr lang="en-US" dirty="0"/>
          </a:p>
          <a:p>
            <a:pPr lvl="1"/>
            <a:r>
              <a:rPr lang="en-US" dirty="0"/>
              <a:t>Each node in Redis cluster contains a range of hash value</a:t>
            </a:r>
          </a:p>
          <a:p>
            <a:pPr lvl="1"/>
            <a:endParaRPr lang="en-US" dirty="0"/>
          </a:p>
          <a:p>
            <a:pPr lvl="1"/>
            <a:r>
              <a:rPr lang="en-US" dirty="0"/>
              <a:t>Each node in Cassandra cluster contains one single hash value</a:t>
            </a:r>
          </a:p>
        </p:txBody>
      </p:sp>
      <p:pic>
        <p:nvPicPr>
          <p:cNvPr id="7" name="Picture 6">
            <a:extLst>
              <a:ext uri="{FF2B5EF4-FFF2-40B4-BE49-F238E27FC236}">
                <a16:creationId xmlns:a16="http://schemas.microsoft.com/office/drawing/2014/main" id="{B7F8F83F-3A1C-A84E-A845-CEF139F5029A}"/>
              </a:ext>
            </a:extLst>
          </p:cNvPr>
          <p:cNvPicPr>
            <a:picLocks noChangeAspect="1"/>
          </p:cNvPicPr>
          <p:nvPr/>
        </p:nvPicPr>
        <p:blipFill>
          <a:blip r:embed="rId2"/>
          <a:stretch>
            <a:fillRect/>
          </a:stretch>
        </p:blipFill>
        <p:spPr>
          <a:xfrm>
            <a:off x="5270500" y="1219200"/>
            <a:ext cx="3416300" cy="2578100"/>
          </a:xfrm>
          <a:prstGeom prst="rect">
            <a:avLst/>
          </a:prstGeom>
        </p:spPr>
      </p:pic>
      <p:pic>
        <p:nvPicPr>
          <p:cNvPr id="9" name="Picture 8">
            <a:extLst>
              <a:ext uri="{FF2B5EF4-FFF2-40B4-BE49-F238E27FC236}">
                <a16:creationId xmlns:a16="http://schemas.microsoft.com/office/drawing/2014/main" id="{F2178743-54EB-AD4F-A29C-AC1308015DD1}"/>
              </a:ext>
            </a:extLst>
          </p:cNvPr>
          <p:cNvPicPr>
            <a:picLocks noChangeAspect="1"/>
          </p:cNvPicPr>
          <p:nvPr/>
        </p:nvPicPr>
        <p:blipFill>
          <a:blip r:embed="rId3"/>
          <a:stretch>
            <a:fillRect/>
          </a:stretch>
        </p:blipFill>
        <p:spPr>
          <a:xfrm>
            <a:off x="5270500" y="4267200"/>
            <a:ext cx="3475974" cy="1941934"/>
          </a:xfrm>
          <a:prstGeom prst="rect">
            <a:avLst/>
          </a:prstGeom>
        </p:spPr>
      </p:pic>
      <p:pic>
        <p:nvPicPr>
          <p:cNvPr id="10" name="Picture 9">
            <a:extLst>
              <a:ext uri="{FF2B5EF4-FFF2-40B4-BE49-F238E27FC236}">
                <a16:creationId xmlns:a16="http://schemas.microsoft.com/office/drawing/2014/main" id="{23B3A881-3E1C-F540-AD0F-320D0CB524D8}"/>
              </a:ext>
            </a:extLst>
          </p:cNvPr>
          <p:cNvPicPr>
            <a:picLocks noChangeAspect="1"/>
          </p:cNvPicPr>
          <p:nvPr/>
        </p:nvPicPr>
        <p:blipFill>
          <a:blip r:embed="rId4"/>
          <a:stretch>
            <a:fillRect/>
          </a:stretch>
        </p:blipFill>
        <p:spPr>
          <a:xfrm>
            <a:off x="7391400" y="5105400"/>
            <a:ext cx="680830" cy="457200"/>
          </a:xfrm>
          <a:prstGeom prst="rect">
            <a:avLst/>
          </a:prstGeom>
        </p:spPr>
      </p:pic>
    </p:spTree>
    <p:extLst>
      <p:ext uri="{BB962C8B-B14F-4D97-AF65-F5344CB8AC3E}">
        <p14:creationId xmlns:p14="http://schemas.microsoft.com/office/powerpoint/2010/main" val="3465392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59B2-EEB6-6B43-BD2E-E2F6BAE6D2B7}"/>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Cassandra cluster </a:t>
            </a:r>
          </a:p>
        </p:txBody>
      </p:sp>
      <p:sp>
        <p:nvSpPr>
          <p:cNvPr id="3" name="Date Placeholder 2">
            <a:extLst>
              <a:ext uri="{FF2B5EF4-FFF2-40B4-BE49-F238E27FC236}">
                <a16:creationId xmlns:a16="http://schemas.microsoft.com/office/drawing/2014/main" id="{BF5F0F78-6C23-0243-A231-D668FB9C8C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A3DAB01-17DD-DB42-BCF2-C71FF7C04F40}"/>
              </a:ext>
            </a:extLst>
          </p:cNvPr>
          <p:cNvSpPr>
            <a:spLocks noGrp="1"/>
          </p:cNvSpPr>
          <p:nvPr>
            <p:ph type="sldNum" sz="quarter" idx="12"/>
          </p:nvPr>
        </p:nvSpPr>
        <p:spPr/>
        <p:txBody>
          <a:bodyPr/>
          <a:lstStyle/>
          <a:p>
            <a:r>
              <a:rPr lang="en-US"/>
              <a:t>CS 7172</a:t>
            </a:r>
            <a:endParaRPr lang="en-US" dirty="0"/>
          </a:p>
        </p:txBody>
      </p:sp>
      <p:sp>
        <p:nvSpPr>
          <p:cNvPr id="11" name="Content Placeholder 4">
            <a:extLst>
              <a:ext uri="{FF2B5EF4-FFF2-40B4-BE49-F238E27FC236}">
                <a16:creationId xmlns:a16="http://schemas.microsoft.com/office/drawing/2014/main" id="{387B1AB7-E081-4F48-88D7-BBB03A984591}"/>
              </a:ext>
            </a:extLst>
          </p:cNvPr>
          <p:cNvSpPr>
            <a:spLocks noGrp="1"/>
          </p:cNvSpPr>
          <p:nvPr>
            <p:ph sz="quarter" idx="1"/>
          </p:nvPr>
        </p:nvSpPr>
        <p:spPr>
          <a:xfrm>
            <a:off x="457200" y="1219200"/>
            <a:ext cx="5854700" cy="4953000"/>
          </a:xfrm>
        </p:spPr>
        <p:txBody>
          <a:bodyPr>
            <a:normAutofit fontScale="92500" lnSpcReduction="10000"/>
          </a:bodyPr>
          <a:lstStyle/>
          <a:p>
            <a:r>
              <a:rPr lang="en-US" dirty="0"/>
              <a:t>Cassandra distributed cluster</a:t>
            </a:r>
          </a:p>
          <a:p>
            <a:pPr lvl="1"/>
            <a:r>
              <a:rPr lang="en-US" dirty="0"/>
              <a:t>Non-centralized cluster management system, without a central node, will not cause a performance bottleneck due to a single node</a:t>
            </a:r>
          </a:p>
          <a:p>
            <a:pPr lvl="1"/>
            <a:r>
              <a:rPr lang="en-US" dirty="0"/>
              <a:t>Each node stores a single hash value for distributed storage</a:t>
            </a:r>
          </a:p>
          <a:p>
            <a:pPr lvl="1"/>
            <a:r>
              <a:rPr lang="en-US" dirty="0"/>
              <a:t>The nodes use P2P for communication</a:t>
            </a:r>
          </a:p>
          <a:p>
            <a:endParaRPr lang="en-US" dirty="0"/>
          </a:p>
          <a:p>
            <a:r>
              <a:rPr lang="en-US" dirty="0"/>
              <a:t>Redis is widely used by Apple, Comcast, eBay, Netflix etc.</a:t>
            </a:r>
          </a:p>
        </p:txBody>
      </p:sp>
      <p:pic>
        <p:nvPicPr>
          <p:cNvPr id="17" name="Picture 16">
            <a:extLst>
              <a:ext uri="{FF2B5EF4-FFF2-40B4-BE49-F238E27FC236}">
                <a16:creationId xmlns:a16="http://schemas.microsoft.com/office/drawing/2014/main" id="{075AA45C-BC93-B34E-A88C-03901348187E}"/>
              </a:ext>
            </a:extLst>
          </p:cNvPr>
          <p:cNvPicPr>
            <a:picLocks noChangeAspect="1"/>
          </p:cNvPicPr>
          <p:nvPr/>
        </p:nvPicPr>
        <p:blipFill>
          <a:blip r:embed="rId2"/>
          <a:stretch>
            <a:fillRect/>
          </a:stretch>
        </p:blipFill>
        <p:spPr>
          <a:xfrm>
            <a:off x="7239000" y="2057400"/>
            <a:ext cx="1739900" cy="1168400"/>
          </a:xfrm>
          <a:prstGeom prst="rect">
            <a:avLst/>
          </a:prstGeom>
        </p:spPr>
      </p:pic>
      <p:pic>
        <p:nvPicPr>
          <p:cNvPr id="18" name="Picture 17">
            <a:extLst>
              <a:ext uri="{FF2B5EF4-FFF2-40B4-BE49-F238E27FC236}">
                <a16:creationId xmlns:a16="http://schemas.microsoft.com/office/drawing/2014/main" id="{CC595EAD-5AAD-C047-AF98-B634E2438F8A}"/>
              </a:ext>
            </a:extLst>
          </p:cNvPr>
          <p:cNvPicPr>
            <a:picLocks noChangeAspect="1"/>
          </p:cNvPicPr>
          <p:nvPr/>
        </p:nvPicPr>
        <p:blipFill>
          <a:blip r:embed="rId3"/>
          <a:stretch>
            <a:fillRect/>
          </a:stretch>
        </p:blipFill>
        <p:spPr>
          <a:xfrm>
            <a:off x="6584950" y="4383073"/>
            <a:ext cx="654050" cy="774700"/>
          </a:xfrm>
          <a:prstGeom prst="rect">
            <a:avLst/>
          </a:prstGeom>
        </p:spPr>
      </p:pic>
      <p:pic>
        <p:nvPicPr>
          <p:cNvPr id="19" name="Picture 18">
            <a:extLst>
              <a:ext uri="{FF2B5EF4-FFF2-40B4-BE49-F238E27FC236}">
                <a16:creationId xmlns:a16="http://schemas.microsoft.com/office/drawing/2014/main" id="{A8AA3489-E590-1D47-BB0D-24E9018419CC}"/>
              </a:ext>
            </a:extLst>
          </p:cNvPr>
          <p:cNvPicPr>
            <a:picLocks noChangeAspect="1"/>
          </p:cNvPicPr>
          <p:nvPr/>
        </p:nvPicPr>
        <p:blipFill>
          <a:blip r:embed="rId4"/>
          <a:stretch>
            <a:fillRect/>
          </a:stretch>
        </p:blipFill>
        <p:spPr>
          <a:xfrm>
            <a:off x="6038850" y="5334000"/>
            <a:ext cx="2400300" cy="838200"/>
          </a:xfrm>
          <a:prstGeom prst="rect">
            <a:avLst/>
          </a:prstGeom>
        </p:spPr>
      </p:pic>
      <p:pic>
        <p:nvPicPr>
          <p:cNvPr id="20" name="Picture 19">
            <a:extLst>
              <a:ext uri="{FF2B5EF4-FFF2-40B4-BE49-F238E27FC236}">
                <a16:creationId xmlns:a16="http://schemas.microsoft.com/office/drawing/2014/main" id="{3CF521C5-7D47-6D4E-8FBC-AC7CAB928371}"/>
              </a:ext>
            </a:extLst>
          </p:cNvPr>
          <p:cNvPicPr>
            <a:picLocks noChangeAspect="1"/>
          </p:cNvPicPr>
          <p:nvPr/>
        </p:nvPicPr>
        <p:blipFill>
          <a:blip r:embed="rId5"/>
          <a:stretch>
            <a:fillRect/>
          </a:stretch>
        </p:blipFill>
        <p:spPr>
          <a:xfrm>
            <a:off x="7696200" y="4708291"/>
            <a:ext cx="1047750" cy="420284"/>
          </a:xfrm>
          <a:prstGeom prst="rect">
            <a:avLst/>
          </a:prstGeom>
        </p:spPr>
      </p:pic>
      <p:pic>
        <p:nvPicPr>
          <p:cNvPr id="21" name="Picture 20">
            <a:extLst>
              <a:ext uri="{FF2B5EF4-FFF2-40B4-BE49-F238E27FC236}">
                <a16:creationId xmlns:a16="http://schemas.microsoft.com/office/drawing/2014/main" id="{3F5D4EA4-F553-1142-BCA4-7BE51822FC39}"/>
              </a:ext>
            </a:extLst>
          </p:cNvPr>
          <p:cNvPicPr>
            <a:picLocks noChangeAspect="1"/>
          </p:cNvPicPr>
          <p:nvPr/>
        </p:nvPicPr>
        <p:blipFill>
          <a:blip r:embed="rId6"/>
          <a:stretch>
            <a:fillRect/>
          </a:stretch>
        </p:blipFill>
        <p:spPr>
          <a:xfrm>
            <a:off x="8001000" y="5196614"/>
            <a:ext cx="876300" cy="490728"/>
          </a:xfrm>
          <a:prstGeom prst="rect">
            <a:avLst/>
          </a:prstGeom>
        </p:spPr>
      </p:pic>
    </p:spTree>
    <p:extLst>
      <p:ext uri="{BB962C8B-B14F-4D97-AF65-F5344CB8AC3E}">
        <p14:creationId xmlns:p14="http://schemas.microsoft.com/office/powerpoint/2010/main" val="260213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16F8-A750-FD47-989C-DCB86CDED521}"/>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907E4A1B-79F7-EE4A-948C-BC3F23F9A08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600EE0D-B736-3448-A1C0-21766590940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4271D506-9977-2143-8E69-9BB6B2E06BC6}"/>
              </a:ext>
            </a:extLst>
          </p:cNvPr>
          <p:cNvGraphicFramePr>
            <a:graphicFrameLocks noGrp="1"/>
          </p:cNvGraphicFramePr>
          <p:nvPr>
            <p:ph sz="quarter" idx="1"/>
            <p:extLst>
              <p:ext uri="{D42A27DB-BD31-4B8C-83A1-F6EECF244321}">
                <p14:modId xmlns:p14="http://schemas.microsoft.com/office/powerpoint/2010/main" val="3029594879"/>
              </p:ext>
            </p:extLst>
          </p:nvPr>
        </p:nvGraphicFramePr>
        <p:xfrm>
          <a:off x="457200" y="1676400"/>
          <a:ext cx="8229600" cy="4176872"/>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69764196"/>
                    </a:ext>
                  </a:extLst>
                </a:gridCol>
                <a:gridCol w="2057400">
                  <a:extLst>
                    <a:ext uri="{9D8B030D-6E8A-4147-A177-3AD203B41FA5}">
                      <a16:colId xmlns:a16="http://schemas.microsoft.com/office/drawing/2014/main" val="1434643255"/>
                    </a:ext>
                  </a:extLst>
                </a:gridCol>
                <a:gridCol w="2057400">
                  <a:extLst>
                    <a:ext uri="{9D8B030D-6E8A-4147-A177-3AD203B41FA5}">
                      <a16:colId xmlns:a16="http://schemas.microsoft.com/office/drawing/2014/main" val="4130780025"/>
                    </a:ext>
                  </a:extLst>
                </a:gridCol>
                <a:gridCol w="2057400">
                  <a:extLst>
                    <a:ext uri="{9D8B030D-6E8A-4147-A177-3AD203B41FA5}">
                      <a16:colId xmlns:a16="http://schemas.microsoft.com/office/drawing/2014/main" val="3982544150"/>
                    </a:ext>
                  </a:extLst>
                </a:gridCol>
              </a:tblGrid>
              <a:tr h="304800">
                <a:tc>
                  <a:txBody>
                    <a:bodyPr/>
                    <a:lstStyle/>
                    <a:p>
                      <a:pPr algn="ctr"/>
                      <a:endParaRPr lang="en-US" dirty="0"/>
                    </a:p>
                  </a:txBody>
                  <a:tcPr anchor="ctr"/>
                </a:tc>
                <a:tc>
                  <a:txBody>
                    <a:bodyPr/>
                    <a:lstStyle/>
                    <a:p>
                      <a:pPr algn="ctr"/>
                      <a:r>
                        <a:rPr lang="en-US" dirty="0" err="1"/>
                        <a:t>Akka</a:t>
                      </a:r>
                      <a:r>
                        <a:rPr lang="en-US" dirty="0"/>
                        <a:t> cluster</a:t>
                      </a:r>
                    </a:p>
                  </a:txBody>
                  <a:tcPr anchor="ctr"/>
                </a:tc>
                <a:tc>
                  <a:txBody>
                    <a:bodyPr/>
                    <a:lstStyle/>
                    <a:p>
                      <a:pPr algn="ctr"/>
                      <a:r>
                        <a:rPr lang="en-US" dirty="0"/>
                        <a:t>Redis cluster</a:t>
                      </a:r>
                    </a:p>
                  </a:txBody>
                  <a:tcPr anchor="ctr"/>
                </a:tc>
                <a:tc>
                  <a:txBody>
                    <a:bodyPr/>
                    <a:lstStyle/>
                    <a:p>
                      <a:pPr algn="ctr"/>
                      <a:r>
                        <a:rPr lang="en-US" dirty="0"/>
                        <a:t>Cassandra cluster</a:t>
                      </a:r>
                    </a:p>
                  </a:txBody>
                  <a:tcPr anchor="ctr"/>
                </a:tc>
                <a:extLst>
                  <a:ext uri="{0D108BD9-81ED-4DB2-BD59-A6C34878D82A}">
                    <a16:rowId xmlns:a16="http://schemas.microsoft.com/office/drawing/2014/main" val="483908024"/>
                  </a:ext>
                </a:extLst>
              </a:tr>
              <a:tr h="724178">
                <a:tc>
                  <a:txBody>
                    <a:bodyPr/>
                    <a:lstStyle/>
                    <a:p>
                      <a:pPr algn="ctr"/>
                      <a:r>
                        <a:rPr lang="en-US" dirty="0"/>
                        <a:t>Support model</a:t>
                      </a:r>
                    </a:p>
                  </a:txBody>
                  <a:tcPr anchor="ctr"/>
                </a:tc>
                <a:tc>
                  <a:txBody>
                    <a:bodyPr/>
                    <a:lstStyle/>
                    <a:p>
                      <a:pPr algn="ctr"/>
                      <a:r>
                        <a:rPr lang="en-US" sz="1400" dirty="0"/>
                        <a:t>Actor model</a:t>
                      </a:r>
                    </a:p>
                  </a:txBody>
                  <a:tcPr anchor="ctr"/>
                </a:tc>
                <a:tc>
                  <a:txBody>
                    <a:bodyPr/>
                    <a:lstStyle/>
                    <a:p>
                      <a:pPr algn="ctr"/>
                      <a:r>
                        <a:rPr lang="en-US" sz="1400" dirty="0"/>
                        <a:t>Key-value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Key-value </a:t>
                      </a:r>
                    </a:p>
                  </a:txBody>
                  <a:tcPr anchor="ctr"/>
                </a:tc>
                <a:extLst>
                  <a:ext uri="{0D108BD9-81ED-4DB2-BD59-A6C34878D82A}">
                    <a16:rowId xmlns:a16="http://schemas.microsoft.com/office/drawing/2014/main" val="1446129009"/>
                  </a:ext>
                </a:extLst>
              </a:tr>
              <a:tr h="724178">
                <a:tc>
                  <a:txBody>
                    <a:bodyPr/>
                    <a:lstStyle/>
                    <a:p>
                      <a:pPr algn="ctr"/>
                      <a:r>
                        <a:rPr lang="en-US" dirty="0"/>
                        <a:t>System architecture</a:t>
                      </a:r>
                    </a:p>
                  </a:txBody>
                  <a:tcPr anchor="ctr"/>
                </a:tc>
                <a:tc>
                  <a:txBody>
                    <a:bodyPr/>
                    <a:lstStyle/>
                    <a:p>
                      <a:pPr algn="ctr"/>
                      <a:r>
                        <a:rPr lang="en-US" sz="1400" dirty="0"/>
                        <a:t>P2P structure</a:t>
                      </a:r>
                    </a:p>
                  </a:txBody>
                  <a:tcPr anchor="ctr"/>
                </a:tc>
                <a:tc>
                  <a:txBody>
                    <a:bodyPr/>
                    <a:lstStyle/>
                    <a:p>
                      <a:pPr algn="ctr"/>
                      <a:r>
                        <a:rPr lang="en-US" sz="1400" dirty="0"/>
                        <a:t>Network topology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P2P structure</a:t>
                      </a:r>
                    </a:p>
                  </a:txBody>
                  <a:tcPr anchor="ctr"/>
                </a:tc>
                <a:extLst>
                  <a:ext uri="{0D108BD9-81ED-4DB2-BD59-A6C34878D82A}">
                    <a16:rowId xmlns:a16="http://schemas.microsoft.com/office/drawing/2014/main" val="2243864203"/>
                  </a:ext>
                </a:extLst>
              </a:tr>
              <a:tr h="724178">
                <a:tc>
                  <a:txBody>
                    <a:bodyPr/>
                    <a:lstStyle/>
                    <a:p>
                      <a:pPr algn="ctr"/>
                      <a:r>
                        <a:rPr lang="en-US" dirty="0"/>
                        <a:t>Communication</a:t>
                      </a:r>
                    </a:p>
                  </a:txBody>
                  <a:tcPr anchor="ctr"/>
                </a:tc>
                <a:tc>
                  <a:txBody>
                    <a:bodyPr/>
                    <a:lstStyle/>
                    <a:p>
                      <a:pPr algn="ctr"/>
                      <a:r>
                        <a:rPr lang="en-US" sz="1400" dirty="0"/>
                        <a:t>Gossip protocol on network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Gossip protocol on network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Gossip protocol in P2P</a:t>
                      </a:r>
                    </a:p>
                  </a:txBody>
                  <a:tcPr anchor="ctr"/>
                </a:tc>
                <a:extLst>
                  <a:ext uri="{0D108BD9-81ED-4DB2-BD59-A6C34878D82A}">
                    <a16:rowId xmlns:a16="http://schemas.microsoft.com/office/drawing/2014/main" val="789289033"/>
                  </a:ext>
                </a:extLst>
              </a:tr>
              <a:tr h="724178">
                <a:tc>
                  <a:txBody>
                    <a:bodyPr/>
                    <a:lstStyle/>
                    <a:p>
                      <a:pPr algn="ctr"/>
                      <a:r>
                        <a:rPr lang="en-US" dirty="0"/>
                        <a:t>Data storage</a:t>
                      </a:r>
                    </a:p>
                  </a:txBody>
                  <a:tcPr anchor="ctr"/>
                </a:tc>
                <a:tc>
                  <a:txBody>
                    <a:bodyPr/>
                    <a:lstStyle/>
                    <a:p>
                      <a:pPr algn="ctr"/>
                      <a:r>
                        <a:rPr lang="en-US" sz="1400" dirty="0"/>
                        <a:t>Store data on some configured nodes</a:t>
                      </a:r>
                    </a:p>
                  </a:txBody>
                  <a:tcPr anchor="ctr"/>
                </a:tc>
                <a:tc>
                  <a:txBody>
                    <a:bodyPr/>
                    <a:lstStyle/>
                    <a:p>
                      <a:pPr algn="ctr"/>
                      <a:r>
                        <a:rPr lang="en-US" sz="1400" dirty="0"/>
                        <a:t>Data </a:t>
                      </a:r>
                      <a:r>
                        <a:rPr lang="en-US" sz="1400" dirty="0" err="1"/>
                        <a:t>sharding</a:t>
                      </a:r>
                      <a:r>
                        <a:rPr lang="en-US" sz="1400" dirty="0"/>
                        <a:t> on different nodes</a:t>
                      </a:r>
                    </a:p>
                  </a:txBody>
                  <a:tcPr anchor="ctr"/>
                </a:tc>
                <a:tc>
                  <a:txBody>
                    <a:bodyPr/>
                    <a:lstStyle/>
                    <a:p>
                      <a:pPr algn="ctr"/>
                      <a:r>
                        <a:rPr lang="en-US" sz="1400" dirty="0"/>
                        <a:t>Store different hash value on various nodes</a:t>
                      </a:r>
                    </a:p>
                  </a:txBody>
                  <a:tcPr anchor="ctr"/>
                </a:tc>
                <a:extLst>
                  <a:ext uri="{0D108BD9-81ED-4DB2-BD59-A6C34878D82A}">
                    <a16:rowId xmlns:a16="http://schemas.microsoft.com/office/drawing/2014/main" val="3265691527"/>
                  </a:ext>
                </a:extLst>
              </a:tr>
              <a:tr h="870110">
                <a:tc>
                  <a:txBody>
                    <a:bodyPr/>
                    <a:lstStyle/>
                    <a:p>
                      <a:pPr algn="ctr"/>
                      <a:r>
                        <a:rPr lang="en-US" dirty="0"/>
                        <a:t>Whether the cluster needs a leader node?</a:t>
                      </a:r>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2959811900"/>
                  </a:ext>
                </a:extLst>
              </a:tr>
            </a:tbl>
          </a:graphicData>
        </a:graphic>
      </p:graphicFrame>
    </p:spTree>
    <p:extLst>
      <p:ext uri="{BB962C8B-B14F-4D97-AF65-F5344CB8AC3E}">
        <p14:creationId xmlns:p14="http://schemas.microsoft.com/office/powerpoint/2010/main" val="47906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613-4B43-7D42-A1EB-038D831758EC}"/>
              </a:ext>
            </a:extLst>
          </p:cNvPr>
          <p:cNvSpPr>
            <a:spLocks noGrp="1"/>
          </p:cNvSpPr>
          <p:nvPr>
            <p:ph type="title"/>
          </p:nvPr>
        </p:nvSpPr>
        <p:spPr/>
        <p:txBody>
          <a:bodyPr>
            <a:normAutofit/>
          </a:bodyPr>
          <a:lstStyle/>
          <a:p>
            <a:r>
              <a:rPr lang="en-US" dirty="0"/>
              <a:t>Scenarios for Decentralized Structure </a:t>
            </a:r>
          </a:p>
        </p:txBody>
      </p:sp>
      <p:sp>
        <p:nvSpPr>
          <p:cNvPr id="3" name="Date Placeholder 2">
            <a:extLst>
              <a:ext uri="{FF2B5EF4-FFF2-40B4-BE49-F238E27FC236}">
                <a16:creationId xmlns:a16="http://schemas.microsoft.com/office/drawing/2014/main" id="{0007B1AF-7410-6C4D-BC20-AF1991418FE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180FAF0-F671-314D-9034-818E4994506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A7099BC-661F-E549-99E6-FEFA2813569A}"/>
              </a:ext>
            </a:extLst>
          </p:cNvPr>
          <p:cNvSpPr>
            <a:spLocks noGrp="1"/>
          </p:cNvSpPr>
          <p:nvPr>
            <p:ph sz="quarter" idx="1"/>
          </p:nvPr>
        </p:nvSpPr>
        <p:spPr>
          <a:xfrm>
            <a:off x="457200" y="1219200"/>
            <a:ext cx="5791200" cy="5137150"/>
          </a:xfrm>
        </p:spPr>
        <p:txBody>
          <a:bodyPr>
            <a:normAutofit fontScale="62500" lnSpcReduction="20000"/>
          </a:bodyPr>
          <a:lstStyle/>
          <a:p>
            <a:r>
              <a:rPr lang="en-US" dirty="0"/>
              <a:t>Although the centralized structure is easy to build, however, it introduces single-point bottleneck and single-point failure. Non-centralized structures are the preferred options for large-scale distributed systems</a:t>
            </a:r>
          </a:p>
          <a:p>
            <a:endParaRPr lang="en-US" dirty="0"/>
          </a:p>
          <a:p>
            <a:r>
              <a:rPr lang="en-US" dirty="0"/>
              <a:t>Edge computing is to provide application developers and service providers with cloud services at the edge of the network; the goal is to provide computing, storage, and network bandwidth near data inputs or users. Also, Edge computing involves massive devices and has high requirements for reliability and speed. It is better to use decentralized structure for edge computing.</a:t>
            </a:r>
          </a:p>
        </p:txBody>
      </p:sp>
      <p:pic>
        <p:nvPicPr>
          <p:cNvPr id="8" name="Picture 7">
            <a:extLst>
              <a:ext uri="{FF2B5EF4-FFF2-40B4-BE49-F238E27FC236}">
                <a16:creationId xmlns:a16="http://schemas.microsoft.com/office/drawing/2014/main" id="{D7D0B235-3203-9E46-B2A0-8E172C58E1DC}"/>
              </a:ext>
            </a:extLst>
          </p:cNvPr>
          <p:cNvPicPr>
            <a:picLocks noChangeAspect="1"/>
          </p:cNvPicPr>
          <p:nvPr/>
        </p:nvPicPr>
        <p:blipFill>
          <a:blip r:embed="rId2"/>
          <a:stretch>
            <a:fillRect/>
          </a:stretch>
        </p:blipFill>
        <p:spPr>
          <a:xfrm>
            <a:off x="6073172" y="3276599"/>
            <a:ext cx="2918427" cy="2918427"/>
          </a:xfrm>
          <a:prstGeom prst="rect">
            <a:avLst/>
          </a:prstGeom>
        </p:spPr>
      </p:pic>
      <p:pic>
        <p:nvPicPr>
          <p:cNvPr id="10" name="Picture 9">
            <a:extLst>
              <a:ext uri="{FF2B5EF4-FFF2-40B4-BE49-F238E27FC236}">
                <a16:creationId xmlns:a16="http://schemas.microsoft.com/office/drawing/2014/main" id="{747A582F-B98D-E041-BBA2-D5593DC99786}"/>
              </a:ext>
            </a:extLst>
          </p:cNvPr>
          <p:cNvPicPr>
            <a:picLocks noChangeAspect="1"/>
          </p:cNvPicPr>
          <p:nvPr/>
        </p:nvPicPr>
        <p:blipFill>
          <a:blip r:embed="rId3"/>
          <a:stretch>
            <a:fillRect/>
          </a:stretch>
        </p:blipFill>
        <p:spPr>
          <a:xfrm>
            <a:off x="6141735" y="1320800"/>
            <a:ext cx="2781300" cy="1854200"/>
          </a:xfrm>
          <a:prstGeom prst="rect">
            <a:avLst/>
          </a:prstGeom>
        </p:spPr>
      </p:pic>
    </p:spTree>
    <p:extLst>
      <p:ext uri="{BB962C8B-B14F-4D97-AF65-F5344CB8AC3E}">
        <p14:creationId xmlns:p14="http://schemas.microsoft.com/office/powerpoint/2010/main" val="325335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85CE-4E74-5C44-8C5A-CA55B31C2923}"/>
              </a:ext>
            </a:extLst>
          </p:cNvPr>
          <p:cNvSpPr>
            <a:spLocks noGrp="1"/>
          </p:cNvSpPr>
          <p:nvPr>
            <p:ph type="title"/>
          </p:nvPr>
        </p:nvSpPr>
        <p:spPr/>
        <p:txBody>
          <a:bodyPr/>
          <a:lstStyle/>
          <a:p>
            <a:r>
              <a:rPr lang="en-US" dirty="0"/>
              <a:t>Revisit Centralized Structure</a:t>
            </a:r>
          </a:p>
        </p:txBody>
      </p:sp>
      <p:sp>
        <p:nvSpPr>
          <p:cNvPr id="3" name="Date Placeholder 2">
            <a:extLst>
              <a:ext uri="{FF2B5EF4-FFF2-40B4-BE49-F238E27FC236}">
                <a16:creationId xmlns:a16="http://schemas.microsoft.com/office/drawing/2014/main" id="{37A6A5BB-98CF-7B46-8F77-2E3748B3B3D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D277899-3B9D-EB45-A8F4-8CD0E05DAFA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9231DE9-B0FC-324B-A131-FEE4371AE179}"/>
              </a:ext>
            </a:extLst>
          </p:cNvPr>
          <p:cNvSpPr>
            <a:spLocks noGrp="1"/>
          </p:cNvSpPr>
          <p:nvPr>
            <p:ph sz="quarter" idx="1"/>
          </p:nvPr>
        </p:nvSpPr>
        <p:spPr>
          <a:xfrm>
            <a:off x="457200" y="1219200"/>
            <a:ext cx="5486400" cy="5137150"/>
          </a:xfrm>
        </p:spPr>
        <p:txBody>
          <a:bodyPr>
            <a:normAutofit lnSpcReduction="10000"/>
          </a:bodyPr>
          <a:lstStyle/>
          <a:p>
            <a:r>
              <a:rPr lang="en-US" sz="1800" dirty="0"/>
              <a:t>The central server is composed of one or more servers. </a:t>
            </a:r>
          </a:p>
          <a:p>
            <a:endParaRPr lang="en-US" sz="1800" dirty="0"/>
          </a:p>
          <a:p>
            <a:r>
              <a:rPr lang="en-US" sz="1800" dirty="0"/>
              <a:t>All data in the system are stored in the central server, and all business in the system is processed by the central server first. The central server performs resource and task scheduling.</a:t>
            </a:r>
          </a:p>
          <a:p>
            <a:endParaRPr lang="en-US" sz="1800" dirty="0"/>
          </a:p>
          <a:p>
            <a:r>
              <a:rPr lang="en-US" sz="1800" dirty="0"/>
              <a:t>Multiple node servers are connected to the central server and report their information to the central server. The central server sends tasks to the node server based on the information; the node server executes the tasks and sends the results &amp; feedback to the central server.</a:t>
            </a:r>
          </a:p>
        </p:txBody>
      </p:sp>
      <p:pic>
        <p:nvPicPr>
          <p:cNvPr id="6" name="Picture 5">
            <a:extLst>
              <a:ext uri="{FF2B5EF4-FFF2-40B4-BE49-F238E27FC236}">
                <a16:creationId xmlns:a16="http://schemas.microsoft.com/office/drawing/2014/main" id="{DA44FE36-CC6E-1547-99E1-FF0F6382188E}"/>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A3BCF49A-1449-F64A-961A-061C8DA14C29}"/>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8E89091F-ED9F-204C-A073-FA3C521576E5}"/>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314076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D38F-5162-6346-AB13-45591987F743}"/>
              </a:ext>
            </a:extLst>
          </p:cNvPr>
          <p:cNvSpPr>
            <a:spLocks noGrp="1"/>
          </p:cNvSpPr>
          <p:nvPr>
            <p:ph type="title"/>
          </p:nvPr>
        </p:nvSpPr>
        <p:spPr/>
        <p:txBody>
          <a:bodyPr/>
          <a:lstStyle/>
          <a:p>
            <a:r>
              <a:rPr lang="en-US" dirty="0"/>
              <a:t>Revisit Centralized Structure</a:t>
            </a:r>
          </a:p>
        </p:txBody>
      </p:sp>
      <p:sp>
        <p:nvSpPr>
          <p:cNvPr id="3" name="Date Placeholder 2">
            <a:extLst>
              <a:ext uri="{FF2B5EF4-FFF2-40B4-BE49-F238E27FC236}">
                <a16:creationId xmlns:a16="http://schemas.microsoft.com/office/drawing/2014/main" id="{3F189790-9ED9-294B-9818-9282475B61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E45C52-D5C8-DF47-A455-E7D92347871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BD64AA-7A68-9740-85D6-A6070B7D437F}"/>
              </a:ext>
            </a:extLst>
          </p:cNvPr>
          <p:cNvSpPr>
            <a:spLocks noGrp="1"/>
          </p:cNvSpPr>
          <p:nvPr>
            <p:ph sz="quarter" idx="1"/>
          </p:nvPr>
        </p:nvSpPr>
        <p:spPr>
          <a:xfrm>
            <a:off x="457200" y="1219200"/>
            <a:ext cx="4495800" cy="4937760"/>
          </a:xfrm>
        </p:spPr>
        <p:txBody>
          <a:bodyPr/>
          <a:lstStyle/>
          <a:p>
            <a:r>
              <a:rPr lang="en-US" dirty="0"/>
              <a:t>Advantages:</a:t>
            </a:r>
          </a:p>
          <a:p>
            <a:pPr lvl="1"/>
            <a:r>
              <a:rPr lang="en-US" dirty="0"/>
              <a:t>Simple structure</a:t>
            </a:r>
          </a:p>
          <a:p>
            <a:pPr lvl="1"/>
            <a:r>
              <a:rPr lang="en-US" dirty="0"/>
              <a:t>Centralized manage and scheduling, the node servers do not need to communicate with each other and only need to communicate with the central node</a:t>
            </a:r>
          </a:p>
          <a:p>
            <a:pPr lvl="1"/>
            <a:endParaRPr lang="en-US" dirty="0"/>
          </a:p>
        </p:txBody>
      </p:sp>
      <p:pic>
        <p:nvPicPr>
          <p:cNvPr id="6" name="Picture 5">
            <a:extLst>
              <a:ext uri="{FF2B5EF4-FFF2-40B4-BE49-F238E27FC236}">
                <a16:creationId xmlns:a16="http://schemas.microsoft.com/office/drawing/2014/main" id="{1CB32DAF-6281-4A42-909F-D5AC30547D78}"/>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6930A0F0-78A2-E44F-B0DA-1E53370C145F}"/>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F1914AD9-801F-7E43-AF38-DBACD9C38FC8}"/>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289728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D38F-5162-6346-AB13-45591987F743}"/>
              </a:ext>
            </a:extLst>
          </p:cNvPr>
          <p:cNvSpPr>
            <a:spLocks noGrp="1"/>
          </p:cNvSpPr>
          <p:nvPr>
            <p:ph type="title"/>
          </p:nvPr>
        </p:nvSpPr>
        <p:spPr/>
        <p:txBody>
          <a:bodyPr/>
          <a:lstStyle/>
          <a:p>
            <a:r>
              <a:rPr lang="en-US" dirty="0"/>
              <a:t>Revisit Centralized Structure</a:t>
            </a:r>
          </a:p>
        </p:txBody>
      </p:sp>
      <p:sp>
        <p:nvSpPr>
          <p:cNvPr id="3" name="Date Placeholder 2">
            <a:extLst>
              <a:ext uri="{FF2B5EF4-FFF2-40B4-BE49-F238E27FC236}">
                <a16:creationId xmlns:a16="http://schemas.microsoft.com/office/drawing/2014/main" id="{3F189790-9ED9-294B-9818-9282475B61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E45C52-D5C8-DF47-A455-E7D92347871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BD64AA-7A68-9740-85D6-A6070B7D437F}"/>
              </a:ext>
            </a:extLst>
          </p:cNvPr>
          <p:cNvSpPr>
            <a:spLocks noGrp="1"/>
          </p:cNvSpPr>
          <p:nvPr>
            <p:ph sz="quarter" idx="1"/>
          </p:nvPr>
        </p:nvSpPr>
        <p:spPr>
          <a:xfrm>
            <a:off x="457200" y="1219200"/>
            <a:ext cx="4953000" cy="4937760"/>
          </a:xfrm>
        </p:spPr>
        <p:txBody>
          <a:bodyPr/>
          <a:lstStyle/>
          <a:p>
            <a:r>
              <a:rPr lang="en-US" dirty="0"/>
              <a:t>Disadvantages:</a:t>
            </a:r>
          </a:p>
          <a:p>
            <a:pPr lvl="1"/>
            <a:r>
              <a:rPr lang="en-US" dirty="0"/>
              <a:t>This structure has high requirements on the performance of the central server</a:t>
            </a:r>
          </a:p>
          <a:p>
            <a:pPr lvl="1"/>
            <a:endParaRPr lang="en-US" dirty="0"/>
          </a:p>
          <a:p>
            <a:pPr lvl="1"/>
            <a:r>
              <a:rPr lang="en-US" dirty="0"/>
              <a:t>Single point of bottleneck </a:t>
            </a:r>
          </a:p>
          <a:p>
            <a:pPr lvl="1"/>
            <a:endParaRPr lang="en-US" dirty="0"/>
          </a:p>
          <a:p>
            <a:pPr lvl="1"/>
            <a:r>
              <a:rPr lang="en-US" dirty="0"/>
              <a:t>Single point of failure</a:t>
            </a:r>
          </a:p>
        </p:txBody>
      </p:sp>
      <p:pic>
        <p:nvPicPr>
          <p:cNvPr id="6" name="Picture 5">
            <a:extLst>
              <a:ext uri="{FF2B5EF4-FFF2-40B4-BE49-F238E27FC236}">
                <a16:creationId xmlns:a16="http://schemas.microsoft.com/office/drawing/2014/main" id="{1CB32DAF-6281-4A42-909F-D5AC30547D78}"/>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6930A0F0-78A2-E44F-B0DA-1E53370C145F}"/>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F1914AD9-801F-7E43-AF38-DBACD9C38FC8}"/>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404089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Decentralized Structure </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4800600" cy="5029200"/>
          </a:xfrm>
        </p:spPr>
        <p:txBody>
          <a:bodyPr>
            <a:normAutofit fontScale="77500" lnSpcReduction="20000"/>
          </a:bodyPr>
          <a:lstStyle/>
          <a:p>
            <a:r>
              <a:rPr lang="en-US" dirty="0"/>
              <a:t>Decentralized Structure is also named as distributed structure</a:t>
            </a:r>
          </a:p>
          <a:p>
            <a:endParaRPr lang="en-US" dirty="0"/>
          </a:p>
          <a:p>
            <a:r>
              <a:rPr lang="en-US" dirty="0"/>
              <a:t>Service execution and data storage are distributed to different server clusters</a:t>
            </a:r>
          </a:p>
          <a:p>
            <a:endParaRPr lang="en-US" dirty="0"/>
          </a:p>
          <a:p>
            <a:r>
              <a:rPr lang="en-US" dirty="0"/>
              <a:t>Communication and coordination between server clusters are through message passing</a:t>
            </a:r>
          </a:p>
        </p:txBody>
      </p:sp>
      <p:pic>
        <p:nvPicPr>
          <p:cNvPr id="4" name="Picture 3">
            <a:extLst>
              <a:ext uri="{FF2B5EF4-FFF2-40B4-BE49-F238E27FC236}">
                <a16:creationId xmlns:a16="http://schemas.microsoft.com/office/drawing/2014/main" id="{AF74750E-FD98-AE43-BADA-3DBFBECD2C47}"/>
              </a:ext>
            </a:extLst>
          </p:cNvPr>
          <p:cNvPicPr>
            <a:picLocks noChangeAspect="1"/>
          </p:cNvPicPr>
          <p:nvPr/>
        </p:nvPicPr>
        <p:blipFill>
          <a:blip r:embed="rId2"/>
          <a:stretch>
            <a:fillRect/>
          </a:stretch>
        </p:blipFill>
        <p:spPr>
          <a:xfrm>
            <a:off x="5715000" y="2057400"/>
            <a:ext cx="3200400" cy="2743200"/>
          </a:xfrm>
          <a:prstGeom prst="rect">
            <a:avLst/>
          </a:prstGeom>
        </p:spPr>
      </p:pic>
    </p:spTree>
    <p:extLst>
      <p:ext uri="{BB962C8B-B14F-4D97-AF65-F5344CB8AC3E}">
        <p14:creationId xmlns:p14="http://schemas.microsoft.com/office/powerpoint/2010/main" val="21243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Decentralized Structure </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4800600" cy="5029200"/>
          </a:xfrm>
        </p:spPr>
        <p:txBody>
          <a:bodyPr>
            <a:normAutofit fontScale="92500" lnSpcReduction="10000"/>
          </a:bodyPr>
          <a:lstStyle/>
          <a:p>
            <a:r>
              <a:rPr lang="en-US" dirty="0"/>
              <a:t>Advantages:</a:t>
            </a:r>
          </a:p>
          <a:p>
            <a:pPr lvl="1"/>
            <a:r>
              <a:rPr lang="en-US" dirty="0"/>
              <a:t>No central server or node server, all servers are equal (peer-to-peer) and the structure is flat</a:t>
            </a:r>
          </a:p>
          <a:p>
            <a:pPr lvl="1"/>
            <a:endParaRPr lang="en-US" dirty="0"/>
          </a:p>
          <a:p>
            <a:pPr lvl="1"/>
            <a:r>
              <a:rPr lang="en-US" dirty="0"/>
              <a:t>No</a:t>
            </a:r>
            <a:r>
              <a:rPr lang="zh-CN" altLang="en-US" dirty="0"/>
              <a:t> </a:t>
            </a:r>
            <a:r>
              <a:rPr lang="en-US" dirty="0"/>
              <a:t>single point bottleneck and single point of failure</a:t>
            </a:r>
          </a:p>
          <a:p>
            <a:pPr lvl="1"/>
            <a:endParaRPr lang="en-US" dirty="0"/>
          </a:p>
          <a:p>
            <a:pPr lvl="1"/>
            <a:r>
              <a:rPr lang="en-US" dirty="0"/>
              <a:t>Improved system concurrency, more suitable for large-scale cluster management</a:t>
            </a:r>
          </a:p>
        </p:txBody>
      </p:sp>
      <p:pic>
        <p:nvPicPr>
          <p:cNvPr id="4" name="Picture 3">
            <a:extLst>
              <a:ext uri="{FF2B5EF4-FFF2-40B4-BE49-F238E27FC236}">
                <a16:creationId xmlns:a16="http://schemas.microsoft.com/office/drawing/2014/main" id="{AF74750E-FD98-AE43-BADA-3DBFBECD2C47}"/>
              </a:ext>
            </a:extLst>
          </p:cNvPr>
          <p:cNvPicPr>
            <a:picLocks noChangeAspect="1"/>
          </p:cNvPicPr>
          <p:nvPr/>
        </p:nvPicPr>
        <p:blipFill>
          <a:blip r:embed="rId2"/>
          <a:stretch>
            <a:fillRect/>
          </a:stretch>
        </p:blipFill>
        <p:spPr>
          <a:xfrm>
            <a:off x="5715000" y="2057400"/>
            <a:ext cx="3200400" cy="2743200"/>
          </a:xfrm>
          <a:prstGeom prst="rect">
            <a:avLst/>
          </a:prstGeom>
        </p:spPr>
      </p:pic>
    </p:spTree>
    <p:extLst>
      <p:ext uri="{BB962C8B-B14F-4D97-AF65-F5344CB8AC3E}">
        <p14:creationId xmlns:p14="http://schemas.microsoft.com/office/powerpoint/2010/main" val="807322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5105400" cy="5137150"/>
          </a:xfrm>
        </p:spPr>
        <p:txBody>
          <a:bodyPr>
            <a:normAutofit fontScale="85000" lnSpcReduction="20000"/>
          </a:bodyPr>
          <a:lstStyle/>
          <a:p>
            <a:r>
              <a:rPr lang="en-US" sz="2400" dirty="0"/>
              <a:t>Actor model:</a:t>
            </a:r>
            <a:r>
              <a:rPr lang="zh-CN" altLang="en-US" sz="2400" dirty="0"/>
              <a:t> </a:t>
            </a:r>
            <a:r>
              <a:rPr lang="en-US" altLang="zh-CN" sz="2400" dirty="0"/>
              <a:t>An object that encapsulates state and behavior. It receives messages and performs computation based on the message</a:t>
            </a:r>
          </a:p>
          <a:p>
            <a:endParaRPr lang="en-US" altLang="zh-CN" sz="2400" dirty="0"/>
          </a:p>
          <a:p>
            <a:r>
              <a:rPr lang="en-US" altLang="zh-CN" sz="2400" dirty="0"/>
              <a:t>Actors are isolated from each other and do not share memory</a:t>
            </a:r>
          </a:p>
          <a:p>
            <a:endParaRPr lang="en-US" altLang="zh-CN" sz="2400" dirty="0"/>
          </a:p>
          <a:p>
            <a:r>
              <a:rPr lang="en-US" altLang="zh-CN" sz="2400" dirty="0"/>
              <a:t>Actors can communicate through mail exchange</a:t>
            </a:r>
          </a:p>
          <a:p>
            <a:endParaRPr lang="en-US" altLang="zh-CN" sz="2400" dirty="0"/>
          </a:p>
          <a:p>
            <a:r>
              <a:rPr lang="en-US" altLang="zh-CN" sz="2400" dirty="0"/>
              <a:t>In a distributed system, a server or a node can be regarded as an Actor. Mail is used for communication between Actors.</a:t>
            </a:r>
            <a:r>
              <a:rPr lang="en-US" sz="2400" dirty="0"/>
              <a:t> </a:t>
            </a:r>
          </a:p>
        </p:txBody>
      </p:sp>
      <p:pic>
        <p:nvPicPr>
          <p:cNvPr id="6" name="Picture 5">
            <a:extLst>
              <a:ext uri="{FF2B5EF4-FFF2-40B4-BE49-F238E27FC236}">
                <a16:creationId xmlns:a16="http://schemas.microsoft.com/office/drawing/2014/main" id="{C5F24074-062A-FD43-9881-BE5C539101D3}"/>
              </a:ext>
            </a:extLst>
          </p:cNvPr>
          <p:cNvPicPr>
            <a:picLocks noChangeAspect="1"/>
          </p:cNvPicPr>
          <p:nvPr/>
        </p:nvPicPr>
        <p:blipFill>
          <a:blip r:embed="rId2"/>
          <a:stretch>
            <a:fillRect/>
          </a:stretch>
        </p:blipFill>
        <p:spPr>
          <a:xfrm>
            <a:off x="5334000" y="2308225"/>
            <a:ext cx="3758539" cy="2494406"/>
          </a:xfrm>
          <a:prstGeom prst="rect">
            <a:avLst/>
          </a:prstGeom>
        </p:spPr>
      </p:pic>
    </p:spTree>
    <p:extLst>
      <p:ext uri="{BB962C8B-B14F-4D97-AF65-F5344CB8AC3E}">
        <p14:creationId xmlns:p14="http://schemas.microsoft.com/office/powerpoint/2010/main" val="132613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4572000" cy="5137150"/>
          </a:xfrm>
        </p:spPr>
        <p:txBody>
          <a:bodyPr>
            <a:normAutofit/>
          </a:bodyPr>
          <a:lstStyle/>
          <a:p>
            <a:r>
              <a:rPr lang="en-US" sz="2800" dirty="0"/>
              <a:t>What is a </a:t>
            </a:r>
            <a:r>
              <a:rPr lang="en-US" sz="2800" dirty="0" err="1"/>
              <a:t>Akka</a:t>
            </a:r>
            <a:r>
              <a:rPr lang="en-US" sz="2800" dirty="0"/>
              <a:t> cluster?</a:t>
            </a:r>
          </a:p>
          <a:p>
            <a:pPr lvl="1"/>
            <a:r>
              <a:rPr lang="en-US" sz="1800" dirty="0" err="1"/>
              <a:t>Akka</a:t>
            </a:r>
            <a:r>
              <a:rPr lang="en-US" sz="1800" dirty="0"/>
              <a:t> cluster is based on Actor model</a:t>
            </a:r>
          </a:p>
          <a:p>
            <a:pPr lvl="1"/>
            <a:endParaRPr lang="en-US" sz="1800" dirty="0"/>
          </a:p>
          <a:p>
            <a:pPr lvl="1"/>
            <a:r>
              <a:rPr lang="en-US" sz="1800" dirty="0"/>
              <a:t>It is an asynchronous, non-blocking, high-performance event-driven programming model</a:t>
            </a:r>
          </a:p>
          <a:p>
            <a:pPr lvl="1"/>
            <a:endParaRPr lang="en-US" sz="1800" dirty="0"/>
          </a:p>
          <a:p>
            <a:pPr lvl="1"/>
            <a:r>
              <a:rPr lang="en-US" sz="1800" dirty="0"/>
              <a:t>It provides a non-centralized architecture cluster management module for building scalable and elastic distributed applications</a:t>
            </a:r>
          </a:p>
        </p:txBody>
      </p:sp>
      <p:pic>
        <p:nvPicPr>
          <p:cNvPr id="6" name="Picture 5">
            <a:extLst>
              <a:ext uri="{FF2B5EF4-FFF2-40B4-BE49-F238E27FC236}">
                <a16:creationId xmlns:a16="http://schemas.microsoft.com/office/drawing/2014/main" id="{C5F24074-062A-FD43-9881-BE5C539101D3}"/>
              </a:ext>
            </a:extLst>
          </p:cNvPr>
          <p:cNvPicPr>
            <a:picLocks noChangeAspect="1"/>
          </p:cNvPicPr>
          <p:nvPr/>
        </p:nvPicPr>
        <p:blipFill>
          <a:blip r:embed="rId2"/>
          <a:stretch>
            <a:fillRect/>
          </a:stretch>
        </p:blipFill>
        <p:spPr>
          <a:xfrm>
            <a:off x="5334000" y="2308225"/>
            <a:ext cx="3758539" cy="2494406"/>
          </a:xfrm>
          <a:prstGeom prst="rect">
            <a:avLst/>
          </a:prstGeom>
        </p:spPr>
      </p:pic>
    </p:spTree>
    <p:extLst>
      <p:ext uri="{BB962C8B-B14F-4D97-AF65-F5344CB8AC3E}">
        <p14:creationId xmlns:p14="http://schemas.microsoft.com/office/powerpoint/2010/main" val="2189117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37730</TotalTime>
  <Words>1620</Words>
  <Application>Microsoft Macintosh PowerPoint</Application>
  <PresentationFormat>On-screen Show (4:3)</PresentationFormat>
  <Paragraphs>249</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Courier New</vt:lpstr>
      <vt:lpstr>Wingdings</vt:lpstr>
      <vt:lpstr>Wingdings 3</vt:lpstr>
      <vt:lpstr>Origin</vt:lpstr>
      <vt:lpstr>CS 7172 Parallel and Distributed Computation  Decentralized Structure</vt:lpstr>
      <vt:lpstr>Outline</vt:lpstr>
      <vt:lpstr>Revisit Centralized Structure</vt:lpstr>
      <vt:lpstr>Revisit Centralized Structure</vt:lpstr>
      <vt:lpstr>Revisit Centralized Structure</vt:lpstr>
      <vt:lpstr>Decentralized Structure </vt:lpstr>
      <vt:lpstr>Decentralized Structure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Redis cluster </vt:lpstr>
      <vt:lpstr>Example of Decentralized Structure:  Redis cluster </vt:lpstr>
      <vt:lpstr>Example of Decentralized Structure:  Redis cluster </vt:lpstr>
      <vt:lpstr>Example of Decentralized Structure:  Redis cluster </vt:lpstr>
      <vt:lpstr>Example of Decentralized Structure:  Cassandra cluster </vt:lpstr>
      <vt:lpstr>Example of Decentralized Structure:  Cassandra cluster </vt:lpstr>
      <vt:lpstr>Example of Decentralized Structure:  Cassandra cluster </vt:lpstr>
      <vt:lpstr>Comparison</vt:lpstr>
      <vt:lpstr>Scenarios for Decentralized Structure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1445</cp:revision>
  <dcterms:created xsi:type="dcterms:W3CDTF">2012-08-09T04:56:17Z</dcterms:created>
  <dcterms:modified xsi:type="dcterms:W3CDTF">2020-03-23T00:55:47Z</dcterms:modified>
</cp:coreProperties>
</file>